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9900"/>
    <a:srgbClr val="6E0101"/>
    <a:srgbClr val="0C440E"/>
    <a:srgbClr val="FFFF99"/>
    <a:srgbClr val="FFFF6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inimized">
    <p:restoredLeft sz="34593" autoAdjust="0"/>
    <p:restoredTop sz="95153" autoAdjust="0"/>
  </p:normalViewPr>
  <p:slideViewPr>
    <p:cSldViewPr snapToGrid="0" snapToObjects="1">
      <p:cViewPr>
        <p:scale>
          <a:sx n="63" d="100"/>
          <a:sy n="63" d="100"/>
        </p:scale>
        <p:origin x="-1902" y="-522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CC1F17-62FD-2B47-BA12-276FAB505CE2}" type="datetimeFigureOut">
              <a:rPr lang="en-US" smtClean="0"/>
              <a:pPr/>
              <a:t>1/1/2012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D812E3-0277-8947-AEC4-5AD6BF8940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743000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D812E3-0277-8947-AEC4-5AD6BF89408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111289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8FB17-853E-B640-8DE2-2D0645AC07F6}" type="datetimeFigureOut">
              <a:rPr lang="en-US" smtClean="0"/>
              <a:pPr/>
              <a:t>1/1/2012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AA90F-C9E8-0449-AF2D-92F5D29EE5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9576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8FB17-853E-B640-8DE2-2D0645AC07F6}" type="datetimeFigureOut">
              <a:rPr lang="en-US" smtClean="0"/>
              <a:pPr/>
              <a:t>1/1/2012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AA90F-C9E8-0449-AF2D-92F5D29EE5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7613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8FB17-853E-B640-8DE2-2D0645AC07F6}" type="datetimeFigureOut">
              <a:rPr lang="en-US" smtClean="0"/>
              <a:pPr/>
              <a:t>1/1/2012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AA90F-C9E8-0449-AF2D-92F5D29EE5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9977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8FB17-853E-B640-8DE2-2D0645AC07F6}" type="datetimeFigureOut">
              <a:rPr lang="en-US" smtClean="0"/>
              <a:pPr/>
              <a:t>1/1/2012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AA90F-C9E8-0449-AF2D-92F5D29EE5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32356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8FB17-853E-B640-8DE2-2D0645AC07F6}" type="datetimeFigureOut">
              <a:rPr lang="en-US" smtClean="0"/>
              <a:pPr/>
              <a:t>1/1/2012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AA90F-C9E8-0449-AF2D-92F5D29EE5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27450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8FB17-853E-B640-8DE2-2D0645AC07F6}" type="datetimeFigureOut">
              <a:rPr lang="en-US" smtClean="0"/>
              <a:pPr/>
              <a:t>1/1/2012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AA90F-C9E8-0449-AF2D-92F5D29EE5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36886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8FB17-853E-B640-8DE2-2D0645AC07F6}" type="datetimeFigureOut">
              <a:rPr lang="en-US" smtClean="0"/>
              <a:pPr/>
              <a:t>1/1/2012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AA90F-C9E8-0449-AF2D-92F5D29EE5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83132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8FB17-853E-B640-8DE2-2D0645AC07F6}" type="datetimeFigureOut">
              <a:rPr lang="en-US" smtClean="0"/>
              <a:pPr/>
              <a:t>1/1/2012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AA90F-C9E8-0449-AF2D-92F5D29EE5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25269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8FB17-853E-B640-8DE2-2D0645AC07F6}" type="datetimeFigureOut">
              <a:rPr lang="en-US" smtClean="0"/>
              <a:pPr/>
              <a:t>1/1/2012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AA90F-C9E8-0449-AF2D-92F5D29EE5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78114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8FB17-853E-B640-8DE2-2D0645AC07F6}" type="datetimeFigureOut">
              <a:rPr lang="en-US" smtClean="0"/>
              <a:pPr/>
              <a:t>1/1/2012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AA90F-C9E8-0449-AF2D-92F5D29EE5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61379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8FB17-853E-B640-8DE2-2D0645AC07F6}" type="datetimeFigureOut">
              <a:rPr lang="en-US" smtClean="0"/>
              <a:pPr/>
              <a:t>1/1/2012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AA90F-C9E8-0449-AF2D-92F5D29EE5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9136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88FB17-853E-B640-8DE2-2D0645AC07F6}" type="datetimeFigureOut">
              <a:rPr lang="en-US" smtClean="0"/>
              <a:pPr/>
              <a:t>1/1/2012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2AA90F-C9E8-0449-AF2D-92F5D29EE5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59751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user\바탕 화면\incredibles[1]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6200000">
            <a:off x="-1153546" y="1153546"/>
            <a:ext cx="9144000" cy="6836908"/>
          </a:xfrm>
          <a:prstGeom prst="rect">
            <a:avLst/>
          </a:prstGeom>
          <a:noFill/>
        </p:spPr>
      </p:pic>
      <p:grpSp>
        <p:nvGrpSpPr>
          <p:cNvPr id="46" name="Group 45"/>
          <p:cNvGrpSpPr/>
          <p:nvPr/>
        </p:nvGrpSpPr>
        <p:grpSpPr>
          <a:xfrm>
            <a:off x="1802758" y="4586411"/>
            <a:ext cx="637759" cy="1194652"/>
            <a:chOff x="572836" y="1311278"/>
            <a:chExt cx="464066" cy="65145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582472" y="1463699"/>
              <a:ext cx="434829" cy="0"/>
            </a:xfrm>
            <a:prstGeom prst="line">
              <a:avLst/>
            </a:prstGeom>
            <a:ln w="57150" cmpd="sng">
              <a:solidFill>
                <a:schemeClr val="bg2">
                  <a:lumMod val="50000"/>
                </a:schemeClr>
              </a:solidFill>
            </a:ln>
            <a:scene3d>
              <a:camera prst="perspectiveRelaxed"/>
              <a:lightRig rig="threePt" dir="t"/>
            </a:scene3d>
            <a:sp3d>
              <a:bevelT/>
            </a:sp3d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585458" y="1616099"/>
              <a:ext cx="434829" cy="0"/>
            </a:xfrm>
            <a:prstGeom prst="line">
              <a:avLst/>
            </a:prstGeom>
            <a:ln w="57150" cmpd="sng">
              <a:solidFill>
                <a:schemeClr val="bg2">
                  <a:lumMod val="50000"/>
                </a:schemeClr>
              </a:solidFill>
            </a:ln>
            <a:scene3d>
              <a:camera prst="perspectiveRelaxed"/>
              <a:lightRig rig="threePt" dir="t"/>
            </a:scene3d>
            <a:sp3d>
              <a:bevelT/>
            </a:sp3d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593771" y="1768499"/>
              <a:ext cx="434829" cy="0"/>
            </a:xfrm>
            <a:prstGeom prst="line">
              <a:avLst/>
            </a:prstGeom>
            <a:ln w="57150" cmpd="sng">
              <a:solidFill>
                <a:schemeClr val="bg2">
                  <a:lumMod val="50000"/>
                </a:schemeClr>
              </a:solidFill>
            </a:ln>
            <a:scene3d>
              <a:camera prst="perspectiveRelaxed"/>
              <a:lightRig rig="threePt" dir="t"/>
            </a:scene3d>
            <a:sp3d>
              <a:bevelT/>
            </a:sp3d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593771" y="1899445"/>
              <a:ext cx="434829" cy="0"/>
            </a:xfrm>
            <a:prstGeom prst="line">
              <a:avLst/>
            </a:prstGeom>
            <a:ln w="57150" cmpd="sng">
              <a:solidFill>
                <a:schemeClr val="bg2">
                  <a:lumMod val="50000"/>
                </a:schemeClr>
              </a:solidFill>
            </a:ln>
            <a:scene3d>
              <a:camera prst="perspectiveRelaxed"/>
              <a:lightRig rig="threePt" dir="t"/>
            </a:scene3d>
            <a:sp3d>
              <a:bevelT/>
            </a:sp3d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1036902" y="1311278"/>
              <a:ext cx="0" cy="651457"/>
            </a:xfrm>
            <a:prstGeom prst="line">
              <a:avLst/>
            </a:prstGeom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585458" y="1332215"/>
              <a:ext cx="434829" cy="0"/>
            </a:xfrm>
            <a:prstGeom prst="line">
              <a:avLst/>
            </a:prstGeom>
            <a:ln w="57150" cmpd="sng">
              <a:solidFill>
                <a:schemeClr val="bg2">
                  <a:lumMod val="50000"/>
                </a:schemeClr>
              </a:solidFill>
            </a:ln>
            <a:scene3d>
              <a:camera prst="perspectiveRelaxed"/>
              <a:lightRig rig="threePt" dir="t"/>
            </a:scene3d>
            <a:sp3d>
              <a:bevelT/>
            </a:sp3d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>
              <a:off x="572836" y="1311278"/>
              <a:ext cx="0" cy="651457"/>
            </a:xfrm>
            <a:prstGeom prst="line">
              <a:avLst/>
            </a:prstGeom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7" name="Rounded Rectangle 46"/>
          <p:cNvSpPr/>
          <p:nvPr/>
        </p:nvSpPr>
        <p:spPr>
          <a:xfrm>
            <a:off x="1711466" y="2089221"/>
            <a:ext cx="979073" cy="826785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00" dirty="0">
              <a:latin typeface="HogwartsWizard" pitchFamily="2" charset="0"/>
            </a:endParaRPr>
          </a:p>
        </p:txBody>
      </p:sp>
      <p:sp>
        <p:nvSpPr>
          <p:cNvPr id="48" name="Rounded Rectangle 47"/>
          <p:cNvSpPr/>
          <p:nvPr/>
        </p:nvSpPr>
        <p:spPr>
          <a:xfrm>
            <a:off x="5372716" y="2931020"/>
            <a:ext cx="966736" cy="1331838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rgbClr val="FF9900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the Incredibles" pitchFamily="34" charset="0"/>
                <a:cs typeface="HogwartsWizard"/>
              </a:rPr>
              <a:t>back to start</a:t>
            </a:r>
            <a:endParaRPr lang="en-US" b="1" dirty="0">
              <a:ln>
                <a:solidFill>
                  <a:schemeClr val="tx1"/>
                </a:solidFill>
              </a:ln>
              <a:solidFill>
                <a:srgbClr val="FF9900"/>
              </a:solidFill>
              <a:effectLst>
                <a:glow rad="101600">
                  <a:schemeClr val="bg1">
                    <a:alpha val="75000"/>
                  </a:schemeClr>
                </a:glow>
              </a:effectLst>
              <a:latin typeface="the Incredibles" pitchFamily="34" charset="0"/>
              <a:cs typeface="HogwartsWizard"/>
            </a:endParaRPr>
          </a:p>
        </p:txBody>
      </p:sp>
      <p:sp>
        <p:nvSpPr>
          <p:cNvPr id="49" name="Rounded Rectangle 48"/>
          <p:cNvSpPr/>
          <p:nvPr/>
        </p:nvSpPr>
        <p:spPr>
          <a:xfrm>
            <a:off x="1733565" y="2915563"/>
            <a:ext cx="979073" cy="854784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ounded Rectangle 49"/>
          <p:cNvSpPr/>
          <p:nvPr/>
        </p:nvSpPr>
        <p:spPr>
          <a:xfrm>
            <a:off x="465669" y="2088777"/>
            <a:ext cx="1227338" cy="826785"/>
          </a:xfrm>
          <a:prstGeom prst="roundRect">
            <a:avLst/>
          </a:prstGeom>
          <a:solidFill>
            <a:schemeClr val="tx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2800" b="1" dirty="0">
                <a:ln>
                  <a:solidFill>
                    <a:prstClr val="black"/>
                  </a:solidFill>
                </a:ln>
                <a:solidFill>
                  <a:srgbClr val="FF0000"/>
                </a:solidFill>
                <a:effectLst>
                  <a:glow rad="101600">
                    <a:prstClr val="white">
                      <a:alpha val="75000"/>
                    </a:prstClr>
                  </a:glow>
                </a:effectLst>
                <a:latin typeface="the Incredibles" pitchFamily="34" charset="0"/>
                <a:cs typeface="HogwartsWizard"/>
              </a:rPr>
              <a:t>s</a:t>
            </a:r>
            <a:r>
              <a:rPr lang="en-US" sz="2800" b="1" dirty="0" smtClean="0">
                <a:ln>
                  <a:solidFill>
                    <a:prstClr val="black"/>
                  </a:solidFill>
                </a:ln>
                <a:solidFill>
                  <a:srgbClr val="FF0000"/>
                </a:solidFill>
                <a:effectLst>
                  <a:glow rad="101600">
                    <a:prstClr val="white">
                      <a:alpha val="75000"/>
                    </a:prstClr>
                  </a:glow>
                </a:effectLst>
                <a:latin typeface="the Incredibles" pitchFamily="34" charset="0"/>
                <a:cs typeface="HogwartsWizard"/>
              </a:rPr>
              <a:t>tart</a:t>
            </a:r>
            <a:endParaRPr lang="en-US" sz="2800" b="1" dirty="0">
              <a:ln>
                <a:solidFill>
                  <a:prstClr val="black"/>
                </a:solidFill>
              </a:ln>
              <a:solidFill>
                <a:srgbClr val="FF0000"/>
              </a:solidFill>
              <a:effectLst>
                <a:glow rad="101600">
                  <a:prstClr val="white">
                    <a:alpha val="75000"/>
                  </a:prstClr>
                </a:glow>
              </a:effectLst>
              <a:latin typeface="the Incredibles" pitchFamily="34" charset="0"/>
              <a:cs typeface="HogwartsWizard"/>
            </a:endParaRPr>
          </a:p>
        </p:txBody>
      </p:sp>
      <p:sp>
        <p:nvSpPr>
          <p:cNvPr id="51" name="Rounded Rectangle 50"/>
          <p:cNvSpPr/>
          <p:nvPr/>
        </p:nvSpPr>
        <p:spPr>
          <a:xfrm>
            <a:off x="4950847" y="2103332"/>
            <a:ext cx="1385041" cy="826785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ounded Rectangle 51"/>
          <p:cNvSpPr/>
          <p:nvPr/>
        </p:nvSpPr>
        <p:spPr>
          <a:xfrm>
            <a:off x="3683000" y="2114778"/>
            <a:ext cx="1263042" cy="826785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ounded Rectangle 52"/>
          <p:cNvSpPr/>
          <p:nvPr/>
        </p:nvSpPr>
        <p:spPr>
          <a:xfrm>
            <a:off x="3882302" y="2944520"/>
            <a:ext cx="979073" cy="826785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ounded Rectangle 60"/>
          <p:cNvSpPr/>
          <p:nvPr/>
        </p:nvSpPr>
        <p:spPr>
          <a:xfrm>
            <a:off x="3882302" y="3771305"/>
            <a:ext cx="979073" cy="826785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ounded Rectangle 71"/>
          <p:cNvSpPr/>
          <p:nvPr/>
        </p:nvSpPr>
        <p:spPr>
          <a:xfrm>
            <a:off x="1702769" y="3770346"/>
            <a:ext cx="979073" cy="826785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ounded Rectangle 73"/>
          <p:cNvSpPr/>
          <p:nvPr/>
        </p:nvSpPr>
        <p:spPr>
          <a:xfrm>
            <a:off x="2681842" y="3767123"/>
            <a:ext cx="1200460" cy="826785"/>
          </a:xfrm>
          <a:prstGeom prst="roundRect">
            <a:avLst/>
          </a:prstGeom>
          <a:solidFill>
            <a:srgbClr val="FFFF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70000"/>
              </a:lnSpc>
            </a:pPr>
            <a:r>
              <a:rPr lang="en-US" sz="480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HogwartsWizard"/>
                <a:cs typeface="HogwartsWizard"/>
              </a:rPr>
              <a:t>+3</a:t>
            </a:r>
            <a:endParaRPr lang="en-US" sz="4800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101600">
                  <a:schemeClr val="bg1">
                    <a:alpha val="75000"/>
                  </a:schemeClr>
                </a:glow>
              </a:effectLst>
              <a:latin typeface="HogwartsWizard"/>
              <a:cs typeface="HogwartsWizard"/>
            </a:endParaRPr>
          </a:p>
        </p:txBody>
      </p:sp>
      <p:sp>
        <p:nvSpPr>
          <p:cNvPr id="88" name="Rounded Rectangle 87"/>
          <p:cNvSpPr/>
          <p:nvPr/>
        </p:nvSpPr>
        <p:spPr>
          <a:xfrm>
            <a:off x="381328" y="5336702"/>
            <a:ext cx="694430" cy="1163666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1" name="Group 80"/>
          <p:cNvGrpSpPr/>
          <p:nvPr/>
        </p:nvGrpSpPr>
        <p:grpSpPr>
          <a:xfrm rot="21439870">
            <a:off x="160405" y="2821407"/>
            <a:ext cx="1369842" cy="2712866"/>
            <a:chOff x="-590225" y="1588126"/>
            <a:chExt cx="1138852" cy="2526922"/>
          </a:xfrm>
          <a:solidFill>
            <a:srgbClr val="FF9900"/>
          </a:solidFill>
        </p:grpSpPr>
        <p:sp>
          <p:nvSpPr>
            <p:cNvPr id="78" name="Moon 77"/>
            <p:cNvSpPr/>
            <p:nvPr/>
          </p:nvSpPr>
          <p:spPr>
            <a:xfrm>
              <a:off x="-590225" y="3241710"/>
              <a:ext cx="529864" cy="873338"/>
            </a:xfrm>
            <a:prstGeom prst="moon">
              <a:avLst/>
            </a:prstGeom>
            <a:grpFill/>
            <a:ln>
              <a:noFill/>
            </a:ln>
            <a:effectLst>
              <a:glow rad="101600">
                <a:schemeClr val="bg2">
                  <a:lumMod val="75000"/>
                  <a:alpha val="75000"/>
                </a:schemeClr>
              </a:glow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Teardrop 76"/>
            <p:cNvSpPr/>
            <p:nvPr/>
          </p:nvSpPr>
          <p:spPr>
            <a:xfrm rot="1170657">
              <a:off x="-505786" y="1905000"/>
              <a:ext cx="1005921" cy="1660222"/>
            </a:xfrm>
            <a:prstGeom prst="teardrop">
              <a:avLst>
                <a:gd name="adj" fmla="val 77555"/>
              </a:avLst>
            </a:prstGeom>
            <a:grpFill/>
            <a:ln>
              <a:noFill/>
            </a:ln>
            <a:effectLst>
              <a:glow rad="101600">
                <a:schemeClr val="bg2">
                  <a:lumMod val="75000"/>
                  <a:alpha val="75000"/>
                </a:schemeClr>
              </a:glow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600" b="1" dirty="0" smtClean="0">
                  <a:ln>
                    <a:solidFill>
                      <a:schemeClr val="tx1"/>
                    </a:solidFill>
                  </a:ln>
                  <a:solidFill>
                    <a:srgbClr val="FFFF00"/>
                  </a:solidFill>
                  <a:effectLst>
                    <a:glow rad="101600">
                      <a:schemeClr val="bg1">
                        <a:alpha val="75000"/>
                      </a:schemeClr>
                    </a:glow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he Incredibles" pitchFamily="34" charset="0"/>
                  <a:cs typeface="HogwartsWizard"/>
                </a:rPr>
                <a:t>back to start</a:t>
              </a:r>
              <a:endParaRPr lang="en-US" sz="2600" b="1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01600">
                    <a:schemeClr val="bg1">
                      <a:alpha val="7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e Incredibles" pitchFamily="34" charset="0"/>
                <a:cs typeface="HogwartsWizard"/>
              </a:endParaRPr>
            </a:p>
          </p:txBody>
        </p:sp>
        <p:cxnSp>
          <p:nvCxnSpPr>
            <p:cNvPr id="80" name="Straight Arrow Connector 79"/>
            <p:cNvCxnSpPr/>
            <p:nvPr/>
          </p:nvCxnSpPr>
          <p:spPr>
            <a:xfrm rot="160130" flipV="1">
              <a:off x="369535" y="1588126"/>
              <a:ext cx="179092" cy="375535"/>
            </a:xfrm>
            <a:prstGeom prst="straightConnector1">
              <a:avLst/>
            </a:prstGeom>
            <a:grpFill/>
            <a:ln w="76200" cmpd="sng">
              <a:solidFill>
                <a:schemeClr val="bg2">
                  <a:lumMod val="75000"/>
                </a:schemeClr>
              </a:solidFill>
              <a:tailEnd type="arrow"/>
            </a:ln>
            <a:effectLst>
              <a:glow rad="101600">
                <a:schemeClr val="bg2">
                  <a:lumMod val="75000"/>
                  <a:alpha val="75000"/>
                </a:schemeClr>
              </a:glow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9" name="Rounded Rectangle 88"/>
          <p:cNvSpPr/>
          <p:nvPr/>
        </p:nvSpPr>
        <p:spPr>
          <a:xfrm>
            <a:off x="3455498" y="8055161"/>
            <a:ext cx="966736" cy="885994"/>
          </a:xfrm>
          <a:prstGeom prst="roundRect">
            <a:avLst/>
          </a:prstGeom>
          <a:solidFill>
            <a:srgbClr val="C000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lnSpc>
                <a:spcPct val="70000"/>
              </a:lnSpc>
            </a:pPr>
            <a:r>
              <a:rPr lang="en-US" sz="4800" dirty="0" smtClean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glow rad="101600">
                    <a:prstClr val="white">
                      <a:alpha val="75000"/>
                    </a:prstClr>
                  </a:glow>
                </a:effectLst>
                <a:latin typeface="HogwartsWizard"/>
                <a:cs typeface="HogwartsWizard"/>
              </a:rPr>
              <a:t>+2</a:t>
            </a:r>
            <a:endParaRPr lang="en-US" sz="4800" dirty="0">
              <a:ln>
                <a:solidFill>
                  <a:prstClr val="black"/>
                </a:solidFill>
              </a:ln>
              <a:solidFill>
                <a:prstClr val="white"/>
              </a:solidFill>
              <a:effectLst>
                <a:glow rad="101600">
                  <a:prstClr val="white">
                    <a:alpha val="75000"/>
                  </a:prstClr>
                </a:glow>
              </a:effectLst>
              <a:latin typeface="HogwartsWizard"/>
              <a:cs typeface="HogwartsWizard"/>
            </a:endParaRPr>
          </a:p>
        </p:txBody>
      </p:sp>
      <p:sp>
        <p:nvSpPr>
          <p:cNvPr id="97" name="Rectangle 96"/>
          <p:cNvSpPr/>
          <p:nvPr/>
        </p:nvSpPr>
        <p:spPr>
          <a:xfrm>
            <a:off x="856888" y="619655"/>
            <a:ext cx="5436105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" b="1" cap="none" spc="0" dirty="0" smtClean="0">
                <a:ln w="12700">
                  <a:solidFill>
                    <a:schemeClr val="bg2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he Incredibles" pitchFamily="34" charset="0"/>
                <a:cs typeface="Harry P"/>
              </a:rPr>
              <a:t>T</a:t>
            </a:r>
            <a:r>
              <a:rPr lang="en-US" sz="6000" b="1" cap="none" spc="0" dirty="0" smtClean="0">
                <a:ln w="12700">
                  <a:solidFill>
                    <a:schemeClr val="bg2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he Incredibles" pitchFamily="34" charset="0"/>
                <a:cs typeface="Harry P"/>
              </a:rPr>
              <a:t>he</a:t>
            </a:r>
            <a:r>
              <a:rPr lang="en-US" sz="6000" b="1" cap="none" spc="0" dirty="0" smtClean="0">
                <a:ln w="12700">
                  <a:solidFill>
                    <a:schemeClr val="bg2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arry P"/>
                <a:cs typeface="Harry P"/>
              </a:rPr>
              <a:t> </a:t>
            </a:r>
            <a:r>
              <a:rPr lang="en-US" sz="6000" b="1" dirty="0" smtClean="0">
                <a:ln w="12700">
                  <a:solidFill>
                    <a:schemeClr val="bg2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he Incredibles" pitchFamily="34" charset="0"/>
                <a:cs typeface="Harry P"/>
              </a:rPr>
              <a:t>incredible</a:t>
            </a:r>
            <a:endParaRPr lang="en-US" sz="6000" b="1" cap="none" spc="0" dirty="0">
              <a:ln w="12700">
                <a:solidFill>
                  <a:schemeClr val="bg2">
                    <a:lumMod val="7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he Incredibles" pitchFamily="34" charset="0"/>
              <a:cs typeface="Harry P"/>
            </a:endParaRPr>
          </a:p>
        </p:txBody>
      </p:sp>
      <p:sp>
        <p:nvSpPr>
          <p:cNvPr id="98" name="Rounded Rectangle 97"/>
          <p:cNvSpPr/>
          <p:nvPr/>
        </p:nvSpPr>
        <p:spPr>
          <a:xfrm>
            <a:off x="1070241" y="5781062"/>
            <a:ext cx="1401636" cy="727089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Rounded Rectangle 105"/>
          <p:cNvSpPr/>
          <p:nvPr/>
        </p:nvSpPr>
        <p:spPr>
          <a:xfrm>
            <a:off x="5381481" y="7305127"/>
            <a:ext cx="966736" cy="163602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Rounded Rectangle 106"/>
          <p:cNvSpPr/>
          <p:nvPr/>
        </p:nvSpPr>
        <p:spPr>
          <a:xfrm>
            <a:off x="1520821" y="6516046"/>
            <a:ext cx="966736" cy="1175981"/>
          </a:xfrm>
          <a:prstGeom prst="roundRect">
            <a:avLst/>
          </a:prstGeom>
          <a:solidFill>
            <a:srgbClr val="FF99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4400" dirty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glow rad="101600">
                    <a:prstClr val="white">
                      <a:alpha val="75000"/>
                    </a:prstClr>
                  </a:glow>
                </a:effectLst>
                <a:latin typeface="HogwartsWizard"/>
                <a:cs typeface="HogwartsWizard"/>
              </a:rPr>
              <a:t>-2</a:t>
            </a:r>
          </a:p>
        </p:txBody>
      </p:sp>
      <p:sp>
        <p:nvSpPr>
          <p:cNvPr id="108" name="Rounded Rectangle 107"/>
          <p:cNvSpPr/>
          <p:nvPr/>
        </p:nvSpPr>
        <p:spPr>
          <a:xfrm>
            <a:off x="1522026" y="7676349"/>
            <a:ext cx="966736" cy="1264806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ounded Rectangle 108"/>
          <p:cNvSpPr/>
          <p:nvPr/>
        </p:nvSpPr>
        <p:spPr>
          <a:xfrm>
            <a:off x="2488762" y="8067070"/>
            <a:ext cx="966736" cy="885994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ounded Rectangle 109"/>
          <p:cNvSpPr/>
          <p:nvPr/>
        </p:nvSpPr>
        <p:spPr>
          <a:xfrm>
            <a:off x="4405980" y="8055161"/>
            <a:ext cx="966736" cy="885994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Rounded Rectangle 112"/>
          <p:cNvSpPr/>
          <p:nvPr/>
        </p:nvSpPr>
        <p:spPr>
          <a:xfrm>
            <a:off x="5381481" y="6295404"/>
            <a:ext cx="966736" cy="1010396"/>
          </a:xfrm>
          <a:prstGeom prst="roundRect">
            <a:avLst/>
          </a:prstGeom>
          <a:solidFill>
            <a:srgbClr val="FFC0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HogwartsWizard"/>
                <a:cs typeface="HogwartsWizard"/>
              </a:rPr>
              <a:t>-</a:t>
            </a:r>
            <a:r>
              <a:rPr lang="en-US" sz="44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HogwartsWizard"/>
                <a:cs typeface="HogwartsWizard"/>
              </a:rPr>
              <a:t>2</a:t>
            </a:r>
          </a:p>
        </p:txBody>
      </p:sp>
      <p:sp>
        <p:nvSpPr>
          <p:cNvPr id="114" name="Rounded Rectangle 113"/>
          <p:cNvSpPr/>
          <p:nvPr/>
        </p:nvSpPr>
        <p:spPr>
          <a:xfrm>
            <a:off x="5369152" y="5285008"/>
            <a:ext cx="966736" cy="1010396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ounded Rectangle 114"/>
          <p:cNvSpPr/>
          <p:nvPr/>
        </p:nvSpPr>
        <p:spPr>
          <a:xfrm>
            <a:off x="5372716" y="4262858"/>
            <a:ext cx="966736" cy="1010396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Rectangle 120"/>
          <p:cNvSpPr/>
          <p:nvPr/>
        </p:nvSpPr>
        <p:spPr>
          <a:xfrm>
            <a:off x="1202395" y="78962"/>
            <a:ext cx="2085827" cy="584775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cap="none" spc="0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he Incredibles" pitchFamily="34" charset="0"/>
                <a:cs typeface="HogwartsWizard"/>
              </a:rPr>
              <a:t>can you help</a:t>
            </a:r>
            <a:endParaRPr lang="en-US" sz="3200" cap="none" spc="0" dirty="0">
              <a:ln w="12700">
                <a:solidFill>
                  <a:schemeClr val="bg1"/>
                </a:solidFill>
                <a:prstDash val="solid"/>
              </a:ln>
              <a:solidFill>
                <a:srgbClr val="FFFFFF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he Incredibles" pitchFamily="34" charset="0"/>
              <a:cs typeface="HogwartsWizard"/>
            </a:endParaRPr>
          </a:p>
        </p:txBody>
      </p:sp>
      <p:sp>
        <p:nvSpPr>
          <p:cNvPr id="122" name="Rectangle 121"/>
          <p:cNvSpPr/>
          <p:nvPr/>
        </p:nvSpPr>
        <p:spPr>
          <a:xfrm>
            <a:off x="2762373" y="1525066"/>
            <a:ext cx="2496196" cy="55399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000" cap="none" spc="0" dirty="0" smtClean="0">
                <a:ln w="12700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he Incredibles" pitchFamily="34" charset="0"/>
                <a:cs typeface="HogwartsWizard"/>
              </a:rPr>
              <a:t>save the world?</a:t>
            </a:r>
            <a:endParaRPr lang="en-US" sz="3000" cap="none" spc="0" dirty="0">
              <a:ln w="12700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he Incredibles" pitchFamily="34" charset="0"/>
              <a:cs typeface="HogwartsWizard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2477248" y="4672061"/>
            <a:ext cx="19287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9900"/>
                </a:solidFill>
                <a:latin typeface="the Incredibles" pitchFamily="34" charset="0"/>
                <a:cs typeface="HogwartsWizard"/>
              </a:rPr>
              <a:t>key expressions:</a:t>
            </a:r>
          </a:p>
          <a:p>
            <a:endParaRPr lang="en-US" dirty="0" smtClean="0">
              <a:solidFill>
                <a:srgbClr val="FF9900"/>
              </a:solidFill>
              <a:latin typeface="the Incredibles" pitchFamily="34" charset="0"/>
              <a:cs typeface="HogwartsWizard"/>
            </a:endParaRPr>
          </a:p>
          <a:p>
            <a:endParaRPr lang="en-US" dirty="0">
              <a:solidFill>
                <a:srgbClr val="FF9900"/>
              </a:solidFill>
              <a:latin typeface="the Incredibles" pitchFamily="34" charset="0"/>
              <a:cs typeface="HogwartsWizard"/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4070911" y="4586411"/>
            <a:ext cx="1370538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u="sng" dirty="0" smtClean="0">
                <a:solidFill>
                  <a:srgbClr val="FF9900"/>
                </a:solidFill>
                <a:latin typeface="the Incredibles" pitchFamily="34" charset="0"/>
                <a:cs typeface="HogwartsWizard"/>
              </a:rPr>
              <a:t>game rules:</a:t>
            </a:r>
          </a:p>
          <a:p>
            <a:pPr marL="228600" indent="-228600">
              <a:buAutoNum type="arabicParenR"/>
            </a:pPr>
            <a:r>
              <a:rPr lang="en-US" sz="1600" dirty="0" smtClean="0">
                <a:solidFill>
                  <a:srgbClr val="FF9900"/>
                </a:solidFill>
                <a:latin typeface="the Incredibles" pitchFamily="34" charset="0"/>
                <a:cs typeface="HogwartsWizard"/>
              </a:rPr>
              <a:t>you must land on the  square with the ladder to go up or down.</a:t>
            </a:r>
          </a:p>
          <a:p>
            <a:pPr marL="228600" indent="-228600">
              <a:buAutoNum type="arabicParenR"/>
            </a:pPr>
            <a:r>
              <a:rPr lang="en-US" sz="1600" dirty="0" smtClean="0">
                <a:solidFill>
                  <a:srgbClr val="FF9900"/>
                </a:solidFill>
                <a:latin typeface="the Incredibles" pitchFamily="34" charset="0"/>
                <a:cs typeface="HogwartsWizard"/>
              </a:rPr>
              <a:t>you must use </a:t>
            </a:r>
            <a:r>
              <a:rPr lang="en-US" sz="1600" dirty="0" smtClean="0">
                <a:solidFill>
                  <a:srgbClr val="FF9900"/>
                </a:solidFill>
                <a:latin typeface="the Incredibles" pitchFamily="34" charset="0"/>
                <a:cs typeface="HogwartsWizard"/>
              </a:rPr>
              <a:t>English</a:t>
            </a:r>
            <a:r>
              <a:rPr lang="en-US" sz="1600" dirty="0" smtClean="0">
                <a:solidFill>
                  <a:srgbClr val="FF9900"/>
                </a:solidFill>
                <a:latin typeface="the Incredibles" pitchFamily="34" charset="0"/>
                <a:cs typeface="HogwartsWizard"/>
              </a:rPr>
              <a:t>.</a:t>
            </a:r>
          </a:p>
          <a:p>
            <a:pPr marL="228600" indent="-228600">
              <a:buAutoNum type="arabicParenR"/>
            </a:pPr>
            <a:r>
              <a:rPr lang="en-US" sz="1600" dirty="0" smtClean="0">
                <a:solidFill>
                  <a:srgbClr val="FF9900"/>
                </a:solidFill>
                <a:latin typeface="the Incredibles" pitchFamily="34" charset="0"/>
                <a:cs typeface="HogwartsWizard"/>
              </a:rPr>
              <a:t>you must land on finish to win. </a:t>
            </a:r>
            <a:endParaRPr lang="en-US" sz="1600" dirty="0">
              <a:solidFill>
                <a:srgbClr val="FF9900"/>
              </a:solidFill>
              <a:latin typeface="the Incredibles" pitchFamily="34" charset="0"/>
              <a:cs typeface="HogwartsWizard"/>
            </a:endParaRPr>
          </a:p>
        </p:txBody>
      </p:sp>
      <p:pic>
        <p:nvPicPr>
          <p:cNvPr id="54" name="Picture 2" descr="C:\Documents and Settings\user\바탕 화면\17806[1].jpg"/>
          <p:cNvPicPr>
            <a:picLocks noChangeAspect="1" noChangeArrowheads="1"/>
          </p:cNvPicPr>
          <p:nvPr/>
        </p:nvPicPr>
        <p:blipFill>
          <a:blip r:embed="rId4"/>
          <a:srcRect l="17953" r="17617" b="12081"/>
          <a:stretch>
            <a:fillRect/>
          </a:stretch>
        </p:blipFill>
        <p:spPr bwMode="auto">
          <a:xfrm>
            <a:off x="2508881" y="8082310"/>
            <a:ext cx="916502" cy="835359"/>
          </a:xfrm>
          <a:prstGeom prst="rect">
            <a:avLst/>
          </a:prstGeom>
          <a:noFill/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extrusionH="76200" contourW="44450" prstMaterial="matte">
            <a:bevelT w="63500" h="63500" prst="artDeco"/>
            <a:extrusionClr>
              <a:schemeClr val="tx1"/>
            </a:extrusionClr>
            <a:contourClr>
              <a:schemeClr val="tx1"/>
            </a:contourClr>
          </a:sp3d>
        </p:spPr>
      </p:pic>
      <p:pic>
        <p:nvPicPr>
          <p:cNvPr id="1027" name="Picture 3" descr="C:\Documents and Settings\user\바탕 화면\wdw_incredibles_logo_011006[1]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384392" y="7321040"/>
            <a:ext cx="955448" cy="161186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</p:spTree>
    <p:extLst>
      <p:ext uri="{BB962C8B-B14F-4D97-AF65-F5344CB8AC3E}">
        <p14:creationId xmlns="" xmlns:p14="http://schemas.microsoft.com/office/powerpoint/2010/main" val="1738579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user\바탕 화면\17806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6200000">
            <a:off x="-1143000" y="1143000"/>
            <a:ext cx="9144000" cy="6858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934122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</TotalTime>
  <Words>59</Words>
  <Application>Microsoft Office PowerPoint</Application>
  <PresentationFormat>화면 슬라이드 쇼(4:3)</PresentationFormat>
  <Paragraphs>16</Paragraphs>
  <Slides>2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Office Theme</vt:lpstr>
      <vt:lpstr>슬라이드 1</vt:lpstr>
      <vt:lpstr>슬라이드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Amy Stocker User</dc:creator>
  <cp:lastModifiedBy>Very Infortant Person</cp:lastModifiedBy>
  <cp:revision>32</cp:revision>
  <dcterms:created xsi:type="dcterms:W3CDTF">2011-11-23T00:43:58Z</dcterms:created>
  <dcterms:modified xsi:type="dcterms:W3CDTF">2012-01-01T04:46:45Z</dcterms:modified>
</cp:coreProperties>
</file>