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05" d="100"/>
          <a:sy n="105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8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2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85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87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2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5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2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05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9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4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0"/>
            <a:fld id="{C2800A28-A4C0-4351-8086-C39C5897F1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11/6/2018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0"/>
            <a:fld id="{76727E90-3AE1-483D-935C-4CB8E02A1D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latinLnBrk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0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audio" Target="../media/audio1.wav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d 100s Button"/>
          <p:cNvSpPr/>
          <p:nvPr/>
        </p:nvSpPr>
        <p:spPr>
          <a:xfrm>
            <a:off x="4881554" y="1000109"/>
            <a:ext cx="571504" cy="250033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6" name="R100s-1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100s-2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100s-3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R100s-4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R100s-5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R100s-6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100s-7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R100s-8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R100s-9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R100s-0"/>
          <p:cNvSpPr txBox="1"/>
          <p:nvPr/>
        </p:nvSpPr>
        <p:spPr>
          <a:xfrm>
            <a:off x="4810117" y="-115997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Red 100s Button"/>
          <p:cNvSpPr/>
          <p:nvPr/>
        </p:nvSpPr>
        <p:spPr>
          <a:xfrm>
            <a:off x="5818866" y="964389"/>
            <a:ext cx="571504" cy="250033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8" name="R100s-1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R100s-2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R100s-3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R100s-4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R100s-5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R100s-6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R100s-7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R100s-8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R100s-9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R100s-0"/>
          <p:cNvSpPr txBox="1"/>
          <p:nvPr/>
        </p:nvSpPr>
        <p:spPr>
          <a:xfrm>
            <a:off x="5738811" y="-142900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d 100s Button"/>
          <p:cNvSpPr/>
          <p:nvPr/>
        </p:nvSpPr>
        <p:spPr>
          <a:xfrm>
            <a:off x="6687369" y="964390"/>
            <a:ext cx="571504" cy="250033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80000">
                <a:schemeClr val="tx1">
                  <a:lumMod val="75000"/>
                  <a:lumOff val="25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R100s-1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100s-2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100s-3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100s-4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100s-5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100s-6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100s-7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100s-8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100s-9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100s-0"/>
          <p:cNvSpPr txBox="1"/>
          <p:nvPr/>
        </p:nvSpPr>
        <p:spPr>
          <a:xfrm>
            <a:off x="6607314" y="-142899"/>
            <a:ext cx="77457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atinLnBrk="0"/>
            <a:r>
              <a:rPr lang="en-US" sz="8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en-US" sz="8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Point Box 1"/>
          <p:cNvSpPr/>
          <p:nvPr/>
        </p:nvSpPr>
        <p:spPr>
          <a:xfrm>
            <a:off x="5087888" y="1700808"/>
            <a:ext cx="792088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sz="4000" dirty="0">
                <a:solidFill>
                  <a:prstClr val="white"/>
                </a:solidFill>
                <a:latin typeface="Franklin Gothic Demi Cond" pitchFamily="34" charset="0"/>
              </a:rPr>
              <a:t>13</a:t>
            </a:r>
            <a:endParaRPr lang="en-US" sz="4000" dirty="0">
              <a:solidFill>
                <a:prstClr val="white"/>
              </a:solidFill>
              <a:latin typeface="Franklin Gothic Demi Cond" pitchFamily="34" charset="0"/>
            </a:endParaRPr>
          </a:p>
        </p:txBody>
      </p:sp>
      <p:sp>
        <p:nvSpPr>
          <p:cNvPr id="128" name="Point Box 2"/>
          <p:cNvSpPr/>
          <p:nvPr/>
        </p:nvSpPr>
        <p:spPr>
          <a:xfrm>
            <a:off x="5095868" y="2714620"/>
            <a:ext cx="714380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sz="4000" dirty="0">
                <a:solidFill>
                  <a:prstClr val="white"/>
                </a:solidFill>
                <a:latin typeface="Franklin Gothic Demi Cond" pitchFamily="34" charset="0"/>
              </a:rPr>
              <a:t>5</a:t>
            </a:r>
          </a:p>
        </p:txBody>
      </p:sp>
      <p:sp>
        <p:nvSpPr>
          <p:cNvPr id="129" name="Point Box 3"/>
          <p:cNvSpPr/>
          <p:nvPr/>
        </p:nvSpPr>
        <p:spPr>
          <a:xfrm>
            <a:off x="5095868" y="3714752"/>
            <a:ext cx="714380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sz="4000" dirty="0">
                <a:solidFill>
                  <a:prstClr val="white"/>
                </a:solidFill>
                <a:latin typeface="Franklin Gothic Demi Cond" pitchFamily="34" charset="0"/>
              </a:rPr>
              <a:t>5</a:t>
            </a:r>
          </a:p>
        </p:txBody>
      </p:sp>
      <p:sp>
        <p:nvSpPr>
          <p:cNvPr id="130" name="Point Box 4"/>
          <p:cNvSpPr/>
          <p:nvPr/>
        </p:nvSpPr>
        <p:spPr>
          <a:xfrm>
            <a:off x="5095868" y="4714884"/>
            <a:ext cx="714380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sz="4000" dirty="0">
                <a:solidFill>
                  <a:prstClr val="white"/>
                </a:solidFill>
                <a:latin typeface="Franklin Gothic Demi Cond" pitchFamily="34" charset="0"/>
              </a:rPr>
              <a:t>4</a:t>
            </a:r>
          </a:p>
        </p:txBody>
      </p:sp>
      <p:sp>
        <p:nvSpPr>
          <p:cNvPr id="131" name="Point Box 5"/>
          <p:cNvSpPr/>
          <p:nvPr/>
        </p:nvSpPr>
        <p:spPr>
          <a:xfrm>
            <a:off x="5095868" y="5715016"/>
            <a:ext cx="714380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sz="4000" dirty="0">
                <a:solidFill>
                  <a:prstClr val="white"/>
                </a:solidFill>
                <a:latin typeface="Franklin Gothic Demi Cond" pitchFamily="34" charset="0"/>
              </a:rPr>
              <a:t>3</a:t>
            </a:r>
          </a:p>
        </p:txBody>
      </p:sp>
      <p:sp>
        <p:nvSpPr>
          <p:cNvPr id="132" name="Point Box 6"/>
          <p:cNvSpPr/>
          <p:nvPr/>
        </p:nvSpPr>
        <p:spPr>
          <a:xfrm>
            <a:off x="9667900" y="1714488"/>
            <a:ext cx="714380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sz="4000" dirty="0">
                <a:solidFill>
                  <a:prstClr val="white"/>
                </a:solidFill>
                <a:latin typeface="Franklin Gothic Demi Cond" pitchFamily="34" charset="0"/>
              </a:rPr>
              <a:t>3</a:t>
            </a:r>
          </a:p>
        </p:txBody>
      </p:sp>
      <p:sp>
        <p:nvSpPr>
          <p:cNvPr id="133" name="Point Box 7"/>
          <p:cNvSpPr/>
          <p:nvPr/>
        </p:nvSpPr>
        <p:spPr>
          <a:xfrm>
            <a:off x="9667900" y="2714620"/>
            <a:ext cx="714380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sz="4000" dirty="0">
                <a:solidFill>
                  <a:prstClr val="white"/>
                </a:solidFill>
                <a:latin typeface="Franklin Gothic Demi Cond" pitchFamily="34" charset="0"/>
              </a:rPr>
              <a:t>3</a:t>
            </a:r>
          </a:p>
        </p:txBody>
      </p:sp>
      <p:sp>
        <p:nvSpPr>
          <p:cNvPr id="134" name="Point Box 8"/>
          <p:cNvSpPr/>
          <p:nvPr/>
        </p:nvSpPr>
        <p:spPr>
          <a:xfrm>
            <a:off x="9667900" y="3714752"/>
            <a:ext cx="714380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sz="4000" dirty="0">
                <a:solidFill>
                  <a:prstClr val="white"/>
                </a:solidFill>
                <a:latin typeface="Franklin Gothic Demi Cond" pitchFamily="34" charset="0"/>
              </a:rPr>
              <a:t>2</a:t>
            </a:r>
          </a:p>
        </p:txBody>
      </p:sp>
      <p:sp>
        <p:nvSpPr>
          <p:cNvPr id="135" name="Point Box 9"/>
          <p:cNvSpPr/>
          <p:nvPr/>
        </p:nvSpPr>
        <p:spPr>
          <a:xfrm>
            <a:off x="9667900" y="4714884"/>
            <a:ext cx="714380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sz="4000" dirty="0">
                <a:solidFill>
                  <a:prstClr val="white"/>
                </a:solidFill>
                <a:latin typeface="Franklin Gothic Demi Cond" pitchFamily="34" charset="0"/>
              </a:rPr>
              <a:t>2</a:t>
            </a:r>
            <a:endParaRPr lang="en-US" sz="4000" dirty="0">
              <a:solidFill>
                <a:prstClr val="white"/>
              </a:solidFill>
              <a:latin typeface="Franklin Gothic Demi Cond" pitchFamily="34" charset="0"/>
            </a:endParaRPr>
          </a:p>
        </p:txBody>
      </p:sp>
      <p:sp>
        <p:nvSpPr>
          <p:cNvPr id="137" name="Answer 1"/>
          <p:cNvSpPr txBox="1"/>
          <p:nvPr/>
        </p:nvSpPr>
        <p:spPr>
          <a:xfrm>
            <a:off x="1666844" y="171448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b="1" dirty="0">
                <a:solidFill>
                  <a:prstClr val="white"/>
                </a:solidFill>
                <a:latin typeface="Century Gothic" pitchFamily="34" charset="0"/>
              </a:rPr>
              <a:t>Chicken</a:t>
            </a:r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38" name="Answer 2"/>
          <p:cNvSpPr txBox="1"/>
          <p:nvPr/>
        </p:nvSpPr>
        <p:spPr>
          <a:xfrm>
            <a:off x="1666844" y="271462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b="1" dirty="0">
                <a:solidFill>
                  <a:prstClr val="white"/>
                </a:solidFill>
                <a:latin typeface="Century Gothic" pitchFamily="34" charset="0"/>
              </a:rPr>
              <a:t>Pizza</a:t>
            </a:r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39" name="Answer 3"/>
          <p:cNvSpPr txBox="1"/>
          <p:nvPr/>
        </p:nvSpPr>
        <p:spPr>
          <a:xfrm>
            <a:off x="1666844" y="364752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b="1" dirty="0">
                <a:solidFill>
                  <a:prstClr val="white"/>
                </a:solidFill>
                <a:latin typeface="Century Gothic" pitchFamily="34" charset="0"/>
              </a:rPr>
              <a:t>Steak</a:t>
            </a:r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40" name="Answer 4"/>
          <p:cNvSpPr txBox="1"/>
          <p:nvPr/>
        </p:nvSpPr>
        <p:spPr>
          <a:xfrm>
            <a:off x="1666844" y="4662542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b="1" dirty="0">
                <a:solidFill>
                  <a:prstClr val="white"/>
                </a:solidFill>
                <a:latin typeface="Century Gothic" pitchFamily="34" charset="0"/>
              </a:rPr>
              <a:t>Kimchi</a:t>
            </a:r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41" name="Answer 5"/>
          <p:cNvSpPr txBox="1"/>
          <p:nvPr/>
        </p:nvSpPr>
        <p:spPr>
          <a:xfrm>
            <a:off x="1666843" y="5810998"/>
            <a:ext cx="3565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b="1" dirty="0">
                <a:solidFill>
                  <a:prstClr val="white"/>
                </a:solidFill>
                <a:latin typeface="Century Gothic" pitchFamily="34" charset="0"/>
              </a:rPr>
              <a:t>Spaghetti</a:t>
            </a:r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42" name="Answer 6"/>
          <p:cNvSpPr txBox="1"/>
          <p:nvPr/>
        </p:nvSpPr>
        <p:spPr>
          <a:xfrm>
            <a:off x="6238876" y="171448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b="1" dirty="0">
                <a:solidFill>
                  <a:prstClr val="white"/>
                </a:solidFill>
                <a:latin typeface="Century Gothic" pitchFamily="34" charset="0"/>
              </a:rPr>
              <a:t>Meat (BBQ)</a:t>
            </a:r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43" name="Answer 7"/>
          <p:cNvSpPr txBox="1"/>
          <p:nvPr/>
        </p:nvSpPr>
        <p:spPr>
          <a:xfrm>
            <a:off x="6238876" y="2714621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b="1" dirty="0">
                <a:solidFill>
                  <a:prstClr val="white"/>
                </a:solidFill>
                <a:latin typeface="Century Gothic" pitchFamily="34" charset="0"/>
              </a:rPr>
              <a:t>Hamburgers</a:t>
            </a:r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  <a:p>
            <a:pPr latinLnBrk="0"/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44" name="Answer 8"/>
          <p:cNvSpPr txBox="1"/>
          <p:nvPr/>
        </p:nvSpPr>
        <p:spPr>
          <a:xfrm>
            <a:off x="6238876" y="3714752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b="1" dirty="0">
                <a:solidFill>
                  <a:prstClr val="white"/>
                </a:solidFill>
                <a:latin typeface="Century Gothic" pitchFamily="34" charset="0"/>
              </a:rPr>
              <a:t>Pasta</a:t>
            </a:r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45" name="Answer 9"/>
          <p:cNvSpPr txBox="1"/>
          <p:nvPr/>
        </p:nvSpPr>
        <p:spPr>
          <a:xfrm>
            <a:off x="6238876" y="4714884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sz="2800" b="1" dirty="0">
                <a:solidFill>
                  <a:prstClr val="white"/>
                </a:solidFill>
                <a:latin typeface="Century Gothic" pitchFamily="34" charset="0"/>
              </a:rPr>
              <a:t>Cookies</a:t>
            </a:r>
            <a:endParaRPr lang="en-US" sz="2800" dirty="0">
              <a:solidFill>
                <a:prstClr val="white"/>
              </a:solidFill>
              <a:latin typeface="Century Gothic" pitchFamily="34" charset="0"/>
            </a:endParaRPr>
          </a:p>
        </p:txBody>
      </p:sp>
      <p:pic>
        <p:nvPicPr>
          <p:cNvPr id="2050" name="Cover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4099" y="1708452"/>
            <a:ext cx="4259156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Cover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66835" y="2714620"/>
            <a:ext cx="425916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Cover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4095" y="3703219"/>
            <a:ext cx="425916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Cover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66839" y="4701665"/>
            <a:ext cx="425916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Cover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54932" y="5708010"/>
            <a:ext cx="425916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Cover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0283" y="1714488"/>
            <a:ext cx="4229371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Cover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20283" y="2714620"/>
            <a:ext cx="4229371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Cover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20283" y="3714752"/>
            <a:ext cx="4229371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Cover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31723" y="4701665"/>
            <a:ext cx="4259155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3 Strikes"/>
          <p:cNvGrpSpPr/>
          <p:nvPr/>
        </p:nvGrpSpPr>
        <p:grpSpPr>
          <a:xfrm>
            <a:off x="1682665" y="2107398"/>
            <a:ext cx="8886038" cy="3275343"/>
            <a:chOff x="111779" y="2143116"/>
            <a:chExt cx="8886038" cy="327534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82" name="Strike 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11779" y="2143116"/>
              <a:ext cx="2749048" cy="3275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" name="Strike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180274" y="2143116"/>
              <a:ext cx="2749048" cy="3275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" name="Strik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248769" y="2143116"/>
              <a:ext cx="2749048" cy="3275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2 Strikes"/>
          <p:cNvGrpSpPr/>
          <p:nvPr/>
        </p:nvGrpSpPr>
        <p:grpSpPr>
          <a:xfrm>
            <a:off x="1682666" y="2157976"/>
            <a:ext cx="5817543" cy="3275343"/>
            <a:chOff x="142844" y="-1500222"/>
            <a:chExt cx="5817543" cy="327534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87" name="Strike 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42844" y="-1500222"/>
              <a:ext cx="2749048" cy="3275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" name="Strike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211339" y="-1500222"/>
              <a:ext cx="2749048" cy="3275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89" name="Strik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92565" y="2107397"/>
            <a:ext cx="2749048" cy="327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5" name="Strike butto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096528" y="1"/>
            <a:ext cx="571472" cy="68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4" name="Survey Question"/>
          <p:cNvGrpSpPr/>
          <p:nvPr/>
        </p:nvGrpSpPr>
        <p:grpSpPr>
          <a:xfrm>
            <a:off x="2809853" y="-2500354"/>
            <a:ext cx="6820861" cy="2389435"/>
            <a:chOff x="1142976" y="-2389435"/>
            <a:chExt cx="6820861" cy="2389435"/>
          </a:xfrm>
        </p:grpSpPr>
        <p:pic>
          <p:nvPicPr>
            <p:cNvPr id="126" name="그림 125" descr="Hint Board.png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142976" y="-2389435"/>
              <a:ext cx="6820861" cy="2389435"/>
            </a:xfrm>
            <a:prstGeom prst="rect">
              <a:avLst/>
            </a:prstGeom>
          </p:spPr>
        </p:pic>
        <p:sp>
          <p:nvSpPr>
            <p:cNvPr id="162" name="TextBox 161"/>
            <p:cNvSpPr txBox="1"/>
            <p:nvPr/>
          </p:nvSpPr>
          <p:spPr>
            <a:xfrm>
              <a:off x="1285852" y="-1460583"/>
              <a:ext cx="664373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latinLnBrk="0"/>
              <a:r>
                <a:rPr lang="en-US" sz="4400" dirty="0">
                  <a:solidFill>
                    <a:prstClr val="white"/>
                  </a:solidFill>
                  <a:latin typeface="Calibri"/>
                </a:rPr>
                <a:t>What’s your favorite food?</a:t>
              </a:r>
            </a:p>
            <a:p>
              <a:pPr algn="ctr" latinLnBrk="0"/>
              <a:r>
                <a:rPr lang="en-US" sz="4400" i="1" dirty="0">
                  <a:solidFill>
                    <a:srgbClr val="FFFF00"/>
                  </a:solidFill>
                  <a:latin typeface="Calibri"/>
                </a:rPr>
                <a:t>My favorite food is _______.</a:t>
              </a:r>
              <a:endParaRPr lang="en-US" sz="4400" i="1" dirty="0">
                <a:solidFill>
                  <a:srgbClr val="FFFF00"/>
                </a:solidFill>
                <a:latin typeface="Calibri"/>
              </a:endParaRPr>
            </a:p>
          </p:txBody>
        </p:sp>
      </p:grpSp>
      <p:pic>
        <p:nvPicPr>
          <p:cNvPr id="81" name="Picture 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24001" y="-1"/>
            <a:ext cx="1033133" cy="57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02715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74156E-6 L -1.66667E-6 0.222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7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42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f-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8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f-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8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f-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9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f-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0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f-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0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f-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f-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1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f-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12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f-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2" fill="hold">
                      <p:stCondLst>
                        <p:cond delay="indefinite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8" fill="hold">
                      <p:stCondLst>
                        <p:cond delay="indefinite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4" fill="hold">
                      <p:stCondLst>
                        <p:cond delay="indefinite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6" fill="hold">
                      <p:stCondLst>
                        <p:cond delay="indefinite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1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0" fill="hold">
                      <p:stCondLst>
                        <p:cond delay="0"/>
                      </p:stCondLst>
                      <p:childTnLst>
                        <p:par>
                          <p:cTn id="821" fill="hold">
                            <p:stCondLst>
                              <p:cond delay="0"/>
                            </p:stCondLst>
                            <p:childTnLst>
                              <p:par>
                                <p:cTn id="8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f-strike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7" fill="hold">
                            <p:stCondLst>
                              <p:cond delay="500"/>
                            </p:stCondLst>
                            <p:childTnLst>
                              <p:par>
                                <p:cTn id="82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f-strike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8" fill="hold">
                            <p:stCondLst>
                              <p:cond delay="500"/>
                            </p:stCondLst>
                            <p:childTnLst>
                              <p:par>
                                <p:cTn id="83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2" fill="hold">
                      <p:stCondLst>
                        <p:cond delay="indefinite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f-strike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9" fill="hold">
                            <p:stCondLst>
                              <p:cond delay="500"/>
                            </p:stCondLst>
                            <p:childTnLst>
                              <p:par>
                                <p:cTn id="85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166" grpId="0"/>
      <p:bldP spid="166" grpId="1"/>
      <p:bldP spid="166" grpId="2"/>
      <p:bldP spid="166" grpId="3"/>
      <p:bldP spid="166" grpId="4"/>
      <p:bldP spid="166" grpId="5"/>
      <p:bldP spid="166" grpId="6"/>
      <p:bldP spid="166" grpId="7"/>
      <p:bldP spid="166" grpId="8"/>
      <p:bldP spid="166" grpId="9"/>
      <p:bldP spid="166" grpId="10"/>
      <p:bldP spid="167" grpId="0"/>
      <p:bldP spid="167" grpId="1"/>
      <p:bldP spid="167" grpId="2"/>
      <p:bldP spid="167" grpId="3"/>
      <p:bldP spid="167" grpId="4"/>
      <p:bldP spid="167" grpId="5"/>
      <p:bldP spid="167" grpId="6"/>
      <p:bldP spid="167" grpId="7"/>
      <p:bldP spid="167" grpId="8"/>
      <p:bldP spid="167" grpId="9"/>
      <p:bldP spid="167" grpId="10"/>
      <p:bldP spid="168" grpId="0"/>
      <p:bldP spid="168" grpId="1"/>
      <p:bldP spid="168" grpId="2"/>
      <p:bldP spid="168" grpId="3"/>
      <p:bldP spid="168" grpId="4"/>
      <p:bldP spid="168" grpId="5"/>
      <p:bldP spid="168" grpId="6"/>
      <p:bldP spid="168" grpId="7"/>
      <p:bldP spid="168" grpId="8"/>
      <p:bldP spid="168" grpId="9"/>
      <p:bldP spid="168" grpId="10"/>
      <p:bldP spid="169" grpId="0"/>
      <p:bldP spid="169" grpId="1"/>
      <p:bldP spid="169" grpId="2"/>
      <p:bldP spid="169" grpId="3"/>
      <p:bldP spid="169" grpId="4"/>
      <p:bldP spid="169" grpId="5"/>
      <p:bldP spid="169" grpId="6"/>
      <p:bldP spid="169" grpId="7"/>
      <p:bldP spid="169" grpId="8"/>
      <p:bldP spid="169" grpId="9"/>
      <p:bldP spid="169" grpId="10"/>
      <p:bldP spid="170" grpId="0"/>
      <p:bldP spid="170" grpId="1"/>
      <p:bldP spid="170" grpId="2"/>
      <p:bldP spid="170" grpId="3"/>
      <p:bldP spid="170" grpId="4"/>
      <p:bldP spid="170" grpId="5"/>
      <p:bldP spid="170" grpId="6"/>
      <p:bldP spid="170" grpId="7"/>
      <p:bldP spid="170" grpId="8"/>
      <p:bldP spid="170" grpId="9"/>
      <p:bldP spid="170" grpId="10"/>
      <p:bldP spid="171" grpId="0"/>
      <p:bldP spid="171" grpId="1"/>
      <p:bldP spid="171" grpId="2"/>
      <p:bldP spid="171" grpId="3"/>
      <p:bldP spid="171" grpId="4"/>
      <p:bldP spid="171" grpId="5"/>
      <p:bldP spid="171" grpId="6"/>
      <p:bldP spid="171" grpId="7"/>
      <p:bldP spid="171" grpId="8"/>
      <p:bldP spid="171" grpId="9"/>
      <p:bldP spid="171" grpId="10"/>
      <p:bldP spid="172" grpId="0"/>
      <p:bldP spid="172" grpId="1"/>
      <p:bldP spid="172" grpId="2"/>
      <p:bldP spid="172" grpId="3"/>
      <p:bldP spid="172" grpId="4"/>
      <p:bldP spid="172" grpId="5"/>
      <p:bldP spid="172" grpId="6"/>
      <p:bldP spid="172" grpId="7"/>
      <p:bldP spid="172" grpId="8"/>
      <p:bldP spid="172" grpId="9"/>
      <p:bldP spid="172" grpId="10"/>
      <p:bldP spid="173" grpId="0"/>
      <p:bldP spid="173" grpId="1"/>
      <p:bldP spid="173" grpId="2"/>
      <p:bldP spid="173" grpId="3"/>
      <p:bldP spid="173" grpId="4"/>
      <p:bldP spid="173" grpId="5"/>
      <p:bldP spid="173" grpId="6"/>
      <p:bldP spid="173" grpId="7"/>
      <p:bldP spid="173" grpId="8"/>
      <p:bldP spid="173" grpId="9"/>
      <p:bldP spid="173" grpId="10"/>
      <p:bldP spid="174" grpId="0"/>
      <p:bldP spid="174" grpId="1"/>
      <p:bldP spid="174" grpId="2"/>
      <p:bldP spid="174" grpId="3"/>
      <p:bldP spid="174" grpId="4"/>
      <p:bldP spid="174" grpId="5"/>
      <p:bldP spid="174" grpId="6"/>
      <p:bldP spid="174" grpId="7"/>
      <p:bldP spid="174" grpId="8"/>
      <p:bldP spid="174" grpId="9"/>
      <p:bldP spid="174" grpId="10"/>
      <p:bldP spid="175" grpId="0"/>
      <p:bldP spid="175" grpId="1"/>
      <p:bldP spid="175" grpId="2"/>
      <p:bldP spid="175" grpId="3"/>
      <p:bldP spid="175" grpId="4"/>
      <p:bldP spid="175" grpId="5"/>
      <p:bldP spid="175" grpId="6"/>
      <p:bldP spid="175" grpId="7"/>
      <p:bldP spid="175" grpId="8"/>
      <p:bldP spid="175" grpId="9"/>
      <p:bldP spid="188" grpId="0"/>
      <p:bldP spid="188" grpId="1"/>
      <p:bldP spid="188" grpId="2"/>
      <p:bldP spid="188" grpId="3"/>
      <p:bldP spid="188" grpId="4"/>
      <p:bldP spid="188" grpId="5"/>
      <p:bldP spid="188" grpId="6"/>
      <p:bldP spid="188" grpId="7"/>
      <p:bldP spid="188" grpId="8"/>
      <p:bldP spid="188" grpId="9"/>
      <p:bldP spid="188" grpId="10"/>
      <p:bldP spid="189" grpId="0"/>
      <p:bldP spid="189" grpId="1"/>
      <p:bldP spid="189" grpId="2"/>
      <p:bldP spid="189" grpId="3"/>
      <p:bldP spid="189" grpId="4"/>
      <p:bldP spid="189" grpId="5"/>
      <p:bldP spid="189" grpId="6"/>
      <p:bldP spid="189" grpId="7"/>
      <p:bldP spid="189" grpId="8"/>
      <p:bldP spid="189" grpId="9"/>
      <p:bldP spid="189" grpId="10"/>
      <p:bldP spid="190" grpId="0"/>
      <p:bldP spid="190" grpId="1"/>
      <p:bldP spid="190" grpId="2"/>
      <p:bldP spid="190" grpId="3"/>
      <p:bldP spid="190" grpId="4"/>
      <p:bldP spid="190" grpId="5"/>
      <p:bldP spid="190" grpId="6"/>
      <p:bldP spid="190" grpId="7"/>
      <p:bldP spid="190" grpId="8"/>
      <p:bldP spid="190" grpId="9"/>
      <p:bldP spid="190" grpId="10"/>
      <p:bldP spid="191" grpId="0"/>
      <p:bldP spid="191" grpId="1"/>
      <p:bldP spid="191" grpId="2"/>
      <p:bldP spid="191" grpId="3"/>
      <p:bldP spid="191" grpId="4"/>
      <p:bldP spid="191" grpId="5"/>
      <p:bldP spid="191" grpId="6"/>
      <p:bldP spid="191" grpId="7"/>
      <p:bldP spid="191" grpId="8"/>
      <p:bldP spid="191" grpId="9"/>
      <p:bldP spid="191" grpId="10"/>
      <p:bldP spid="192" grpId="0"/>
      <p:bldP spid="192" grpId="1"/>
      <p:bldP spid="192" grpId="2"/>
      <p:bldP spid="192" grpId="3"/>
      <p:bldP spid="192" grpId="4"/>
      <p:bldP spid="192" grpId="5"/>
      <p:bldP spid="192" grpId="6"/>
      <p:bldP spid="192" grpId="7"/>
      <p:bldP spid="192" grpId="8"/>
      <p:bldP spid="192" grpId="9"/>
      <p:bldP spid="192" grpId="10"/>
      <p:bldP spid="193" grpId="0"/>
      <p:bldP spid="193" grpId="1"/>
      <p:bldP spid="193" grpId="2"/>
      <p:bldP spid="193" grpId="3"/>
      <p:bldP spid="193" grpId="4"/>
      <p:bldP spid="193" grpId="5"/>
      <p:bldP spid="193" grpId="6"/>
      <p:bldP spid="193" grpId="7"/>
      <p:bldP spid="193" grpId="8"/>
      <p:bldP spid="193" grpId="9"/>
      <p:bldP spid="193" grpId="10"/>
      <p:bldP spid="194" grpId="0"/>
      <p:bldP spid="194" grpId="1"/>
      <p:bldP spid="194" grpId="2"/>
      <p:bldP spid="194" grpId="3"/>
      <p:bldP spid="194" grpId="4"/>
      <p:bldP spid="194" grpId="5"/>
      <p:bldP spid="194" grpId="6"/>
      <p:bldP spid="194" grpId="7"/>
      <p:bldP spid="194" grpId="8"/>
      <p:bldP spid="194" grpId="9"/>
      <p:bldP spid="194" grpId="10"/>
      <p:bldP spid="195" grpId="0"/>
      <p:bldP spid="195" grpId="1"/>
      <p:bldP spid="195" grpId="2"/>
      <p:bldP spid="195" grpId="3"/>
      <p:bldP spid="195" grpId="4"/>
      <p:bldP spid="195" grpId="5"/>
      <p:bldP spid="195" grpId="6"/>
      <p:bldP spid="195" grpId="7"/>
      <p:bldP spid="195" grpId="8"/>
      <p:bldP spid="195" grpId="9"/>
      <p:bldP spid="195" grpId="10"/>
      <p:bldP spid="196" grpId="0"/>
      <p:bldP spid="196" grpId="1"/>
      <p:bldP spid="196" grpId="2"/>
      <p:bldP spid="196" grpId="3"/>
      <p:bldP spid="196" grpId="4"/>
      <p:bldP spid="196" grpId="5"/>
      <p:bldP spid="196" grpId="6"/>
      <p:bldP spid="196" grpId="7"/>
      <p:bldP spid="196" grpId="8"/>
      <p:bldP spid="196" grpId="9"/>
      <p:bldP spid="196" grpId="10"/>
      <p:bldP spid="197" grpId="0"/>
      <p:bldP spid="197" grpId="1"/>
      <p:bldP spid="197" grpId="2"/>
      <p:bldP spid="197" grpId="3"/>
      <p:bldP spid="197" grpId="4"/>
      <p:bldP spid="197" grpId="5"/>
      <p:bldP spid="197" grpId="6"/>
      <p:bldP spid="197" grpId="7"/>
      <p:bldP spid="197" grpId="8"/>
      <p:bldP spid="197" grpId="9"/>
      <p:bldP spid="71" grpId="0"/>
      <p:bldP spid="71" grpId="1"/>
      <p:bldP spid="71" grpId="2"/>
      <p:bldP spid="71" grpId="3"/>
      <p:bldP spid="71" grpId="4"/>
      <p:bldP spid="71" grpId="5"/>
      <p:bldP spid="71" grpId="6"/>
      <p:bldP spid="71" grpId="7"/>
      <p:bldP spid="71" grpId="8"/>
      <p:bldP spid="71" grpId="9"/>
      <p:bldP spid="71" grpId="10"/>
      <p:bldP spid="72" grpId="0"/>
      <p:bldP spid="72" grpId="1"/>
      <p:bldP spid="72" grpId="2"/>
      <p:bldP spid="72" grpId="3"/>
      <p:bldP spid="72" grpId="4"/>
      <p:bldP spid="72" grpId="5"/>
      <p:bldP spid="72" grpId="6"/>
      <p:bldP spid="72" grpId="7"/>
      <p:bldP spid="72" grpId="8"/>
      <p:bldP spid="72" grpId="9"/>
      <p:bldP spid="72" grpId="10"/>
      <p:bldP spid="73" grpId="0"/>
      <p:bldP spid="73" grpId="1"/>
      <p:bldP spid="73" grpId="2"/>
      <p:bldP spid="73" grpId="3"/>
      <p:bldP spid="73" grpId="4"/>
      <p:bldP spid="73" grpId="5"/>
      <p:bldP spid="73" grpId="6"/>
      <p:bldP spid="73" grpId="7"/>
      <p:bldP spid="73" grpId="8"/>
      <p:bldP spid="73" grpId="9"/>
      <p:bldP spid="73" grpId="10"/>
      <p:bldP spid="74" grpId="0"/>
      <p:bldP spid="74" grpId="1"/>
      <p:bldP spid="74" grpId="2"/>
      <p:bldP spid="74" grpId="3"/>
      <p:bldP spid="74" grpId="4"/>
      <p:bldP spid="74" grpId="5"/>
      <p:bldP spid="74" grpId="6"/>
      <p:bldP spid="74" grpId="7"/>
      <p:bldP spid="74" grpId="8"/>
      <p:bldP spid="74" grpId="9"/>
      <p:bldP spid="74" grpId="10"/>
      <p:bldP spid="75" grpId="0"/>
      <p:bldP spid="75" grpId="1"/>
      <p:bldP spid="75" grpId="2"/>
      <p:bldP spid="75" grpId="3"/>
      <p:bldP spid="75" grpId="4"/>
      <p:bldP spid="75" grpId="5"/>
      <p:bldP spid="75" grpId="6"/>
      <p:bldP spid="75" grpId="7"/>
      <p:bldP spid="75" grpId="8"/>
      <p:bldP spid="75" grpId="9"/>
      <p:bldP spid="75" grpId="10"/>
      <p:bldP spid="76" grpId="0"/>
      <p:bldP spid="76" grpId="1"/>
      <p:bldP spid="76" grpId="2"/>
      <p:bldP spid="76" grpId="3"/>
      <p:bldP spid="76" grpId="4"/>
      <p:bldP spid="76" grpId="5"/>
      <p:bldP spid="76" grpId="6"/>
      <p:bldP spid="76" grpId="7"/>
      <p:bldP spid="76" grpId="8"/>
      <p:bldP spid="76" grpId="9"/>
      <p:bldP spid="76" grpId="10"/>
      <p:bldP spid="77" grpId="0"/>
      <p:bldP spid="77" grpId="1"/>
      <p:bldP spid="77" grpId="2"/>
      <p:bldP spid="77" grpId="3"/>
      <p:bldP spid="77" grpId="4"/>
      <p:bldP spid="77" grpId="5"/>
      <p:bldP spid="77" grpId="6"/>
      <p:bldP spid="77" grpId="7"/>
      <p:bldP spid="77" grpId="8"/>
      <p:bldP spid="77" grpId="9"/>
      <p:bldP spid="77" grpId="10"/>
      <p:bldP spid="78" grpId="0"/>
      <p:bldP spid="78" grpId="1"/>
      <p:bldP spid="78" grpId="2"/>
      <p:bldP spid="78" grpId="3"/>
      <p:bldP spid="78" grpId="4"/>
      <p:bldP spid="78" grpId="5"/>
      <p:bldP spid="78" grpId="6"/>
      <p:bldP spid="78" grpId="7"/>
      <p:bldP spid="78" grpId="8"/>
      <p:bldP spid="78" grpId="9"/>
      <p:bldP spid="78" grpId="10"/>
      <p:bldP spid="79" grpId="0"/>
      <p:bldP spid="79" grpId="1"/>
      <p:bldP spid="79" grpId="2"/>
      <p:bldP spid="79" grpId="3"/>
      <p:bldP spid="79" grpId="4"/>
      <p:bldP spid="79" grpId="5"/>
      <p:bldP spid="79" grpId="6"/>
      <p:bldP spid="79" grpId="7"/>
      <p:bldP spid="79" grpId="8"/>
      <p:bldP spid="79" grpId="9"/>
      <p:bldP spid="79" grpId="10"/>
      <p:bldP spid="80" grpId="0"/>
      <p:bldP spid="80" grpId="1"/>
      <p:bldP spid="80" grpId="2"/>
      <p:bldP spid="80" grpId="3"/>
      <p:bldP spid="80" grpId="4"/>
      <p:bldP spid="80" grpId="5"/>
      <p:bldP spid="80" grpId="6"/>
      <p:bldP spid="80" grpId="7"/>
      <p:bldP spid="80" grpId="8"/>
      <p:bldP spid="80" grpId="9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와이드스크린</PresentationFormat>
  <Paragraphs>50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Century Gothic</vt:lpstr>
      <vt:lpstr>Franklin Gothic Demi Cond</vt:lpstr>
      <vt:lpstr>1_Office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</cp:revision>
  <dcterms:created xsi:type="dcterms:W3CDTF">2018-11-06T06:33:38Z</dcterms:created>
  <dcterms:modified xsi:type="dcterms:W3CDTF">2018-11-06T06:33:52Z</dcterms:modified>
</cp:coreProperties>
</file>