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37C0-EE94-4517-9121-B5A000E177F0}" type="datetimeFigureOut">
              <a:rPr lang="ko-KR" altLang="en-US" smtClean="0"/>
              <a:t>2011-08-28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46A7-3172-4944-BE0D-3E0FD5542C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768475" y="1700213"/>
            <a:ext cx="5618163" cy="4176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V="1">
            <a:off x="1768475" y="1700213"/>
            <a:ext cx="5618163" cy="4176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336675" y="1270000"/>
            <a:ext cx="6481763" cy="504031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7173" name="Group 5"/>
          <p:cNvGraphicFramePr>
            <a:graphicFrameLocks noGrp="1"/>
          </p:cNvGraphicFramePr>
          <p:nvPr/>
        </p:nvGraphicFramePr>
        <p:xfrm>
          <a:off x="1985963" y="838200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4C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19" name="Group 51"/>
          <p:cNvGraphicFramePr>
            <a:graphicFrameLocks noGrp="1"/>
          </p:cNvGraphicFramePr>
          <p:nvPr/>
        </p:nvGraphicFramePr>
        <p:xfrm>
          <a:off x="1985963" y="587851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4C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73" name="Group 105"/>
          <p:cNvGraphicFramePr>
            <a:graphicFrameLocks noGrp="1"/>
          </p:cNvGraphicFramePr>
          <p:nvPr/>
        </p:nvGraphicFramePr>
        <p:xfrm>
          <a:off x="6305550" y="1844675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4C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79" name="Group 111"/>
          <p:cNvGraphicFramePr>
            <a:graphicFrameLocks noGrp="1"/>
          </p:cNvGraphicFramePr>
          <p:nvPr/>
        </p:nvGraphicFramePr>
        <p:xfrm>
          <a:off x="7385050" y="1844675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4C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93" name="Group 125"/>
          <p:cNvGraphicFramePr>
            <a:graphicFrameLocks noGrp="1"/>
          </p:cNvGraphicFramePr>
          <p:nvPr/>
        </p:nvGraphicFramePr>
        <p:xfrm>
          <a:off x="3065463" y="2636838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4C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15" name="Group 147"/>
          <p:cNvGraphicFramePr>
            <a:graphicFrameLocks noGrp="1"/>
          </p:cNvGraphicFramePr>
          <p:nvPr/>
        </p:nvGraphicFramePr>
        <p:xfrm>
          <a:off x="906463" y="3862388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4C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61" name="Group 193"/>
          <p:cNvGraphicFramePr>
            <a:graphicFrameLocks noGrp="1"/>
          </p:cNvGraphicFramePr>
          <p:nvPr/>
        </p:nvGraphicFramePr>
        <p:xfrm>
          <a:off x="6305550" y="486886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4CA"/>
                    </a:solidFill>
                  </a:tcPr>
                </a:tc>
              </a:tr>
            </a:tbl>
          </a:graphicData>
        </a:graphic>
      </p:graphicFrame>
      <p:sp>
        <p:nvSpPr>
          <p:cNvPr id="3119" name="AutoShape 215"/>
          <p:cNvSpPr>
            <a:spLocks noChangeArrowheads="1"/>
          </p:cNvSpPr>
          <p:nvPr/>
        </p:nvSpPr>
        <p:spPr bwMode="auto">
          <a:xfrm>
            <a:off x="1958975" y="962025"/>
            <a:ext cx="935038" cy="647700"/>
          </a:xfrm>
          <a:prstGeom prst="star16">
            <a:avLst>
              <a:gd name="adj" fmla="val 37500"/>
            </a:avLst>
          </a:prstGeom>
          <a:solidFill>
            <a:srgbClr val="FFFF99">
              <a:alpha val="96077"/>
            </a:srgbClr>
          </a:solidFill>
          <a:ln w="9525" algn="ctr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1200" b="1"/>
              <a:t>2 steps </a:t>
            </a:r>
          </a:p>
          <a:p>
            <a:r>
              <a:rPr lang="en-US" altLang="ko-KR" sz="1200" b="1"/>
              <a:t>ahead!</a:t>
            </a:r>
          </a:p>
        </p:txBody>
      </p:sp>
      <p:sp>
        <p:nvSpPr>
          <p:cNvPr id="3120" name="AutoShape 216"/>
          <p:cNvSpPr>
            <a:spLocks noChangeArrowheads="1"/>
          </p:cNvSpPr>
          <p:nvPr/>
        </p:nvSpPr>
        <p:spPr bwMode="auto">
          <a:xfrm>
            <a:off x="860425" y="3995738"/>
            <a:ext cx="935038" cy="647700"/>
          </a:xfrm>
          <a:prstGeom prst="star16">
            <a:avLst>
              <a:gd name="adj" fmla="val 37500"/>
            </a:avLst>
          </a:prstGeom>
          <a:solidFill>
            <a:srgbClr val="FF99CC">
              <a:alpha val="89803"/>
            </a:srgbClr>
          </a:solidFill>
          <a:ln w="9525" algn="ctr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1200" b="1"/>
              <a:t>2 steps </a:t>
            </a:r>
          </a:p>
          <a:p>
            <a:r>
              <a:rPr lang="en-US" altLang="ko-KR" sz="1200" b="1"/>
              <a:t>back!</a:t>
            </a:r>
          </a:p>
        </p:txBody>
      </p:sp>
      <p:sp>
        <p:nvSpPr>
          <p:cNvPr id="3121" name="AutoShape 217"/>
          <p:cNvSpPr>
            <a:spLocks noChangeArrowheads="1"/>
          </p:cNvSpPr>
          <p:nvPr/>
        </p:nvSpPr>
        <p:spPr bwMode="auto">
          <a:xfrm>
            <a:off x="6294438" y="5013325"/>
            <a:ext cx="935037" cy="647700"/>
          </a:xfrm>
          <a:prstGeom prst="star16">
            <a:avLst>
              <a:gd name="adj" fmla="val 37500"/>
            </a:avLst>
          </a:prstGeom>
          <a:solidFill>
            <a:srgbClr val="FF99CC">
              <a:alpha val="89803"/>
            </a:srgbClr>
          </a:solidFill>
          <a:ln w="9525" algn="ctr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1200" b="1"/>
              <a:t>3steps </a:t>
            </a:r>
          </a:p>
          <a:p>
            <a:r>
              <a:rPr lang="en-US" altLang="ko-KR" sz="1200" b="1"/>
              <a:t>back!</a:t>
            </a:r>
          </a:p>
        </p:txBody>
      </p:sp>
      <p:sp>
        <p:nvSpPr>
          <p:cNvPr id="3122" name="AutoShape 218"/>
          <p:cNvSpPr>
            <a:spLocks noChangeArrowheads="1"/>
          </p:cNvSpPr>
          <p:nvPr/>
        </p:nvSpPr>
        <p:spPr bwMode="auto">
          <a:xfrm>
            <a:off x="6275388" y="1989138"/>
            <a:ext cx="935037" cy="647700"/>
          </a:xfrm>
          <a:prstGeom prst="star16">
            <a:avLst>
              <a:gd name="adj" fmla="val 37500"/>
            </a:avLst>
          </a:prstGeom>
          <a:solidFill>
            <a:srgbClr val="FFFF99">
              <a:alpha val="96077"/>
            </a:srgbClr>
          </a:solidFill>
          <a:ln w="9525" algn="ctr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1200" b="1"/>
              <a:t>3 steps </a:t>
            </a:r>
          </a:p>
          <a:p>
            <a:r>
              <a:rPr lang="en-US" altLang="ko-KR" sz="1200" b="1"/>
              <a:t>ahead!</a:t>
            </a:r>
          </a:p>
        </p:txBody>
      </p:sp>
      <p:sp>
        <p:nvSpPr>
          <p:cNvPr id="3123" name="AutoShape 227"/>
          <p:cNvSpPr>
            <a:spLocks noChangeArrowheads="1"/>
          </p:cNvSpPr>
          <p:nvPr/>
        </p:nvSpPr>
        <p:spPr bwMode="auto">
          <a:xfrm rot="-178562">
            <a:off x="1897063" y="5949950"/>
            <a:ext cx="1081087" cy="792163"/>
          </a:xfrm>
          <a:prstGeom prst="lightningBolt">
            <a:avLst/>
          </a:prstGeom>
          <a:solidFill>
            <a:srgbClr val="969696">
              <a:alpha val="98822"/>
            </a:srgbClr>
          </a:solidFill>
          <a:ln w="9525" algn="ctr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24" name="AutoShape 228"/>
          <p:cNvSpPr>
            <a:spLocks noChangeArrowheads="1"/>
          </p:cNvSpPr>
          <p:nvPr/>
        </p:nvSpPr>
        <p:spPr bwMode="auto">
          <a:xfrm>
            <a:off x="7527925" y="1990725"/>
            <a:ext cx="576263" cy="5746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33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25" name="AutoShape 229"/>
          <p:cNvSpPr>
            <a:spLocks noChangeArrowheads="1"/>
          </p:cNvSpPr>
          <p:nvPr/>
        </p:nvSpPr>
        <p:spPr bwMode="auto">
          <a:xfrm>
            <a:off x="3208338" y="2781300"/>
            <a:ext cx="576262" cy="5746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33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26" name="Rectangle 230"/>
          <p:cNvSpPr>
            <a:spLocks noChangeArrowheads="1"/>
          </p:cNvSpPr>
          <p:nvPr/>
        </p:nvSpPr>
        <p:spPr bwMode="auto">
          <a:xfrm>
            <a:off x="1911350" y="6092825"/>
            <a:ext cx="10080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b="1"/>
              <a:t>Go back to the start!</a:t>
            </a:r>
          </a:p>
        </p:txBody>
      </p:sp>
      <p:graphicFrame>
        <p:nvGraphicFramePr>
          <p:cNvPr id="7399" name="Group 231"/>
          <p:cNvGraphicFramePr>
            <a:graphicFrameLocks noGrp="1"/>
          </p:cNvGraphicFramePr>
          <p:nvPr/>
        </p:nvGraphicFramePr>
        <p:xfrm>
          <a:off x="131763" y="841375"/>
          <a:ext cx="574675" cy="1044576"/>
        </p:xfrm>
        <a:graphic>
          <a:graphicData uri="http://schemas.openxmlformats.org/drawingml/2006/table">
            <a:tbl>
              <a:tblPr/>
              <a:tblGrid>
                <a:gridCol w="574675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66FF">
                            <a:gamma/>
                            <a:tint val="0"/>
                            <a:invGamma/>
                            <a:alpha val="50000"/>
                          </a:srgbClr>
                        </a:gs>
                        <a:gs pos="100000">
                          <a:srgbClr val="CC66FF">
                            <a:alpha val="5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66FF">
                            <a:gamma/>
                            <a:tint val="0"/>
                            <a:invGamma/>
                            <a:alpha val="50000"/>
                          </a:srgbClr>
                        </a:gs>
                        <a:gs pos="100000">
                          <a:srgbClr val="CC66FF">
                            <a:alpha val="5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7407" name="Group 239"/>
          <p:cNvGraphicFramePr>
            <a:graphicFrameLocks noGrp="1"/>
          </p:cNvGraphicFramePr>
          <p:nvPr/>
        </p:nvGraphicFramePr>
        <p:xfrm>
          <a:off x="150813" y="5699125"/>
          <a:ext cx="574675" cy="1044576"/>
        </p:xfrm>
        <a:graphic>
          <a:graphicData uri="http://schemas.openxmlformats.org/drawingml/2006/table">
            <a:tbl>
              <a:tblPr/>
              <a:tblGrid>
                <a:gridCol w="574675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CC">
                            <a:gamma/>
                            <a:tint val="0"/>
                            <a:invGamma/>
                            <a:alpha val="50000"/>
                          </a:srgbClr>
                        </a:gs>
                        <a:gs pos="100000">
                          <a:srgbClr val="66FFCC">
                            <a:alpha val="5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CC">
                            <a:gamma/>
                            <a:tint val="0"/>
                            <a:invGamma/>
                            <a:alpha val="50000"/>
                          </a:srgbClr>
                        </a:gs>
                        <a:gs pos="100000">
                          <a:srgbClr val="66FFCC">
                            <a:alpha val="5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7415" name="Group 247"/>
          <p:cNvGraphicFramePr>
            <a:graphicFrameLocks noGrp="1"/>
          </p:cNvGraphicFramePr>
          <p:nvPr/>
        </p:nvGraphicFramePr>
        <p:xfrm>
          <a:off x="8445500" y="836613"/>
          <a:ext cx="574675" cy="1044576"/>
        </p:xfrm>
        <a:graphic>
          <a:graphicData uri="http://schemas.openxmlformats.org/drawingml/2006/table">
            <a:tbl>
              <a:tblPr/>
              <a:tblGrid>
                <a:gridCol w="574675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F00">
                            <a:gamma/>
                            <a:tint val="0"/>
                            <a:invGamma/>
                            <a:alpha val="50000"/>
                          </a:srgbClr>
                        </a:gs>
                        <a:gs pos="100000">
                          <a:srgbClr val="00FF00">
                            <a:alpha val="5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F00">
                            <a:gamma/>
                            <a:tint val="0"/>
                            <a:invGamma/>
                            <a:alpha val="50000"/>
                          </a:srgbClr>
                        </a:gs>
                        <a:gs pos="100000">
                          <a:srgbClr val="00FF00">
                            <a:alpha val="5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7423" name="Group 255"/>
          <p:cNvGraphicFramePr>
            <a:graphicFrameLocks noGrp="1"/>
          </p:cNvGraphicFramePr>
          <p:nvPr/>
        </p:nvGraphicFramePr>
        <p:xfrm>
          <a:off x="8459788" y="5689600"/>
          <a:ext cx="574675" cy="1044576"/>
        </p:xfrm>
        <a:graphic>
          <a:graphicData uri="http://schemas.openxmlformats.org/drawingml/2006/table">
            <a:tbl>
              <a:tblPr/>
              <a:tblGrid>
                <a:gridCol w="574675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00">
                            <a:gamma/>
                            <a:tint val="0"/>
                            <a:invGamma/>
                            <a:alpha val="50000"/>
                          </a:srgb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00">
                            <a:gamma/>
                            <a:tint val="0"/>
                            <a:invGamma/>
                            <a:alpha val="50000"/>
                          </a:srgbClr>
                        </a:gs>
                        <a:gs pos="100000">
                          <a:srgbClr val="FF0000">
                            <a:alpha val="5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3159" name="Text Box 263"/>
          <p:cNvSpPr txBox="1">
            <a:spLocks noChangeArrowheads="1"/>
          </p:cNvSpPr>
          <p:nvPr/>
        </p:nvSpPr>
        <p:spPr bwMode="auto">
          <a:xfrm>
            <a:off x="6291263" y="179388"/>
            <a:ext cx="2701925" cy="517525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99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ko-KR" sz="1200" b="1">
                <a:latin typeface="맑은 고딕" pitchFamily="50" charset="-127"/>
                <a:ea typeface="맑은 고딕" pitchFamily="50" charset="-127"/>
              </a:rPr>
              <a:t>What day is it today?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ko-KR" sz="1200" b="1">
                <a:latin typeface="맑은 고딕" pitchFamily="50" charset="-127"/>
                <a:ea typeface="맑은 고딕" pitchFamily="50" charset="-127"/>
              </a:rPr>
              <a:t>It’s </a:t>
            </a:r>
            <a:r>
              <a:rPr lang="en-US" altLang="ko-KR" sz="120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>
                <a:latin typeface="맑은 고딕" pitchFamily="50" charset="-127"/>
                <a:ea typeface="맑은 고딕" pitchFamily="50" charset="-127"/>
              </a:rPr>
              <a:t>____</a:t>
            </a:r>
            <a:r>
              <a:rPr lang="en-US" altLang="ko-KR" sz="1200">
                <a:latin typeface="맑은 고딕" pitchFamily="50" charset="-127"/>
                <a:ea typeface="맑은 고딕" pitchFamily="50" charset="-127"/>
              </a:rPr>
              <a:t> .</a:t>
            </a:r>
            <a:r>
              <a:rPr lang="en-US" altLang="ko-KR" sz="1200" b="1">
                <a:latin typeface="맑은 고딕" pitchFamily="50" charset="-127"/>
                <a:ea typeface="맑은 고딕" pitchFamily="50" charset="-127"/>
              </a:rPr>
              <a:t>  I have ____ on ____.</a:t>
            </a:r>
          </a:p>
        </p:txBody>
      </p:sp>
      <p:graphicFrame>
        <p:nvGraphicFramePr>
          <p:cNvPr id="7454" name="Group 286"/>
          <p:cNvGraphicFramePr>
            <a:graphicFrameLocks noGrp="1"/>
          </p:cNvGraphicFramePr>
          <p:nvPr/>
        </p:nvGraphicFramePr>
        <p:xfrm>
          <a:off x="900113" y="83661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charset="0"/>
                        </a:rPr>
                        <a:t>Start!</a:t>
                      </a:r>
                      <a:endParaRPr kumimoji="1" lang="en-US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4CA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Finish!</a:t>
                      </a: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168" name="AutoShape 29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116013" y="1471613"/>
            <a:ext cx="431800" cy="215900"/>
          </a:xfrm>
          <a:prstGeom prst="actionButtonHome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69" name="AutoShape 295"/>
          <p:cNvSpPr>
            <a:spLocks noChangeArrowheads="1"/>
          </p:cNvSpPr>
          <p:nvPr/>
        </p:nvSpPr>
        <p:spPr bwMode="auto">
          <a:xfrm>
            <a:off x="1123950" y="1100138"/>
            <a:ext cx="417513" cy="144462"/>
          </a:xfrm>
          <a:prstGeom prst="rightArrow">
            <a:avLst>
              <a:gd name="adj1" fmla="val 44750"/>
              <a:gd name="adj2" fmla="val 119057"/>
            </a:avLst>
          </a:prstGeom>
          <a:solidFill>
            <a:schemeClr val="accent1"/>
          </a:solidFill>
          <a:ln w="9525">
            <a:solidFill>
              <a:srgbClr val="2682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70" name="Line 296"/>
          <p:cNvSpPr>
            <a:spLocks noChangeShapeType="1"/>
          </p:cNvSpPr>
          <p:nvPr/>
        </p:nvSpPr>
        <p:spPr bwMode="auto">
          <a:xfrm flipH="1">
            <a:off x="7159625" y="1700213"/>
            <a:ext cx="211138" cy="1603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171" name="Line 297"/>
          <p:cNvSpPr>
            <a:spLocks noChangeShapeType="1"/>
          </p:cNvSpPr>
          <p:nvPr/>
        </p:nvSpPr>
        <p:spPr bwMode="auto">
          <a:xfrm flipH="1" flipV="1">
            <a:off x="3914775" y="3306763"/>
            <a:ext cx="215900" cy="1428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172" name="Line 298"/>
          <p:cNvSpPr>
            <a:spLocks noChangeShapeType="1"/>
          </p:cNvSpPr>
          <p:nvPr/>
        </p:nvSpPr>
        <p:spPr bwMode="auto">
          <a:xfrm flipH="1" flipV="1">
            <a:off x="7164388" y="5718175"/>
            <a:ext cx="215900" cy="1555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173" name="Rectangle 299"/>
          <p:cNvSpPr>
            <a:spLocks noChangeArrowheads="1"/>
          </p:cNvSpPr>
          <p:nvPr/>
        </p:nvSpPr>
        <p:spPr bwMode="auto">
          <a:xfrm>
            <a:off x="3011488" y="2752725"/>
            <a:ext cx="1008062" cy="568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200" b="1"/>
              <a:t>Miss </a:t>
            </a:r>
          </a:p>
          <a:p>
            <a:pPr>
              <a:lnSpc>
                <a:spcPct val="130000"/>
              </a:lnSpc>
            </a:pPr>
            <a:r>
              <a:rPr lang="en-US" altLang="ko-KR" sz="1200" b="1"/>
              <a:t>a turn!</a:t>
            </a:r>
          </a:p>
        </p:txBody>
      </p:sp>
      <p:sp>
        <p:nvSpPr>
          <p:cNvPr id="3174" name="Rectangle 300"/>
          <p:cNvSpPr>
            <a:spLocks noChangeArrowheads="1"/>
          </p:cNvSpPr>
          <p:nvPr/>
        </p:nvSpPr>
        <p:spPr bwMode="auto">
          <a:xfrm>
            <a:off x="7332663" y="1960563"/>
            <a:ext cx="1008062" cy="568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200" b="1"/>
              <a:t>Miss </a:t>
            </a:r>
          </a:p>
          <a:p>
            <a:pPr>
              <a:lnSpc>
                <a:spcPct val="130000"/>
              </a:lnSpc>
            </a:pPr>
            <a:r>
              <a:rPr lang="en-US" altLang="ko-KR" sz="1200" b="1"/>
              <a:t>a turn!</a:t>
            </a:r>
          </a:p>
        </p:txBody>
      </p:sp>
      <p:sp>
        <p:nvSpPr>
          <p:cNvPr id="3175" name="Text Box 336"/>
          <p:cNvSpPr txBox="1">
            <a:spLocks noChangeArrowheads="1"/>
          </p:cNvSpPr>
          <p:nvPr/>
        </p:nvSpPr>
        <p:spPr bwMode="auto">
          <a:xfrm>
            <a:off x="1920875" y="265113"/>
            <a:ext cx="4237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1">
                <a:latin typeface="Bodoni MT Black" pitchFamily="18" charset="0"/>
                <a:ea typeface="맑은 고딕" pitchFamily="50" charset="-127"/>
              </a:rPr>
              <a:t>Lesson 9.  What Day Is It Today?</a:t>
            </a:r>
          </a:p>
        </p:txBody>
      </p:sp>
      <p:pic>
        <p:nvPicPr>
          <p:cNvPr id="3176" name="Picture 337" descr="음악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3850" y="825500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" name="Picture 338" descr="과학"/>
          <p:cNvPicPr preferRelativeResize="0">
            <a:picLocks noChangeArrowheads="1"/>
          </p:cNvPicPr>
          <p:nvPr/>
        </p:nvPicPr>
        <p:blipFill>
          <a:blip r:embed="rId3" cstate="print"/>
          <a:srcRect l="6299" t="5225" r="6299" b="5225"/>
          <a:stretch>
            <a:fillRect/>
          </a:stretch>
        </p:blipFill>
        <p:spPr bwMode="auto">
          <a:xfrm>
            <a:off x="7386638" y="2851150"/>
            <a:ext cx="8651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8" name="Picture 339" descr="국어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0700" y="835025"/>
            <a:ext cx="8651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" name="Picture 341" descr="미술"/>
          <p:cNvPicPr preferRelativeResize="0">
            <a:picLocks noChangeArrowheads="1"/>
          </p:cNvPicPr>
          <p:nvPr/>
        </p:nvPicPr>
        <p:blipFill>
          <a:blip r:embed="rId5" cstate="print"/>
          <a:srcRect l="1268" t="945" r="1268" b="945"/>
          <a:stretch>
            <a:fillRect/>
          </a:stretch>
        </p:blipFill>
        <p:spPr bwMode="auto">
          <a:xfrm>
            <a:off x="904875" y="2851150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0" name="Picture 343" descr="수학"/>
          <p:cNvPicPr preferRelativeResize="0">
            <a:picLocks noChangeArrowheads="1"/>
          </p:cNvPicPr>
          <p:nvPr/>
        </p:nvPicPr>
        <p:blipFill>
          <a:blip r:embed="rId6" cstate="print"/>
          <a:srcRect l="9448" r="5315"/>
          <a:stretch>
            <a:fillRect/>
          </a:stretch>
        </p:blipFill>
        <p:spPr bwMode="auto">
          <a:xfrm>
            <a:off x="6307138" y="835025"/>
            <a:ext cx="8651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1" name="Picture 345" descr="영어"/>
          <p:cNvPicPr preferRelativeResize="0">
            <a:picLocks noChangeArrowheads="1"/>
          </p:cNvPicPr>
          <p:nvPr/>
        </p:nvPicPr>
        <p:blipFill>
          <a:blip r:embed="rId7" cstate="print"/>
          <a:srcRect l="967" t="687" r="967" b="687"/>
          <a:stretch>
            <a:fillRect/>
          </a:stretch>
        </p:blipFill>
        <p:spPr bwMode="auto">
          <a:xfrm>
            <a:off x="1978025" y="184308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2" name="Picture 346" descr="국어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9813" y="5881688"/>
            <a:ext cx="8651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3" name="Picture 348" descr="영어"/>
          <p:cNvPicPr preferRelativeResize="0">
            <a:picLocks noChangeArrowheads="1"/>
          </p:cNvPicPr>
          <p:nvPr/>
        </p:nvPicPr>
        <p:blipFill>
          <a:blip r:embed="rId7" cstate="print"/>
          <a:srcRect l="967" t="1373" r="967" b="1373"/>
          <a:stretch>
            <a:fillRect/>
          </a:stretch>
        </p:blipFill>
        <p:spPr bwMode="auto">
          <a:xfrm>
            <a:off x="5227638" y="588168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4" name="Picture 350" descr="음악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5463" y="4075113"/>
            <a:ext cx="8651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5" name="Picture 379" descr="체육"/>
          <p:cNvPicPr preferRelativeResize="0">
            <a:picLocks noChangeArrowheads="1"/>
          </p:cNvPicPr>
          <p:nvPr/>
        </p:nvPicPr>
        <p:blipFill>
          <a:blip r:embed="rId8" cstate="print"/>
          <a:srcRect l="4787" t="1871" b="1871"/>
          <a:stretch>
            <a:fillRect/>
          </a:stretch>
        </p:blipFill>
        <p:spPr bwMode="auto">
          <a:xfrm>
            <a:off x="5227638" y="835025"/>
            <a:ext cx="8651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6" name="Picture 380" descr="수학"/>
          <p:cNvPicPr preferRelativeResize="0">
            <a:picLocks noChangeArrowheads="1"/>
          </p:cNvPicPr>
          <p:nvPr/>
        </p:nvPicPr>
        <p:blipFill>
          <a:blip r:embed="rId6" cstate="print"/>
          <a:srcRect l="9448" r="5315"/>
          <a:stretch>
            <a:fillRect/>
          </a:stretch>
        </p:blipFill>
        <p:spPr bwMode="auto">
          <a:xfrm>
            <a:off x="7386638" y="4867275"/>
            <a:ext cx="8651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7" name="Picture 381" descr="음악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1844675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8" name="Picture 382" descr="과학"/>
          <p:cNvPicPr preferRelativeResize="0">
            <a:picLocks noChangeArrowheads="1"/>
          </p:cNvPicPr>
          <p:nvPr/>
        </p:nvPicPr>
        <p:blipFill>
          <a:blip r:embed="rId3" cstate="print"/>
          <a:srcRect l="6299" t="5225" r="6299" b="5225"/>
          <a:stretch>
            <a:fillRect/>
          </a:stretch>
        </p:blipFill>
        <p:spPr bwMode="auto">
          <a:xfrm>
            <a:off x="4133850" y="3343275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9" name="Picture 383" descr="과학"/>
          <p:cNvPicPr preferRelativeResize="0">
            <a:picLocks noChangeArrowheads="1"/>
          </p:cNvPicPr>
          <p:nvPr/>
        </p:nvPicPr>
        <p:blipFill>
          <a:blip r:embed="rId3" cstate="print"/>
          <a:srcRect l="6299" t="5225" r="6299" b="5225"/>
          <a:stretch>
            <a:fillRect/>
          </a:stretch>
        </p:blipFill>
        <p:spPr bwMode="auto">
          <a:xfrm>
            <a:off x="906463" y="5875338"/>
            <a:ext cx="8651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0" name="Picture 385" descr="미술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6638" y="844550"/>
            <a:ext cx="8651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1" name="Picture 388" descr="수학"/>
          <p:cNvPicPr preferRelativeResize="0">
            <a:picLocks noChangeArrowheads="1"/>
          </p:cNvPicPr>
          <p:nvPr/>
        </p:nvPicPr>
        <p:blipFill>
          <a:blip r:embed="rId6" cstate="print"/>
          <a:srcRect l="9448" r="5315"/>
          <a:stretch>
            <a:fillRect/>
          </a:stretch>
        </p:blipFill>
        <p:spPr bwMode="auto">
          <a:xfrm>
            <a:off x="6307138" y="5875338"/>
            <a:ext cx="8651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2" name="Rectangle 390"/>
          <p:cNvSpPr>
            <a:spLocks noChangeArrowheads="1"/>
          </p:cNvSpPr>
          <p:nvPr/>
        </p:nvSpPr>
        <p:spPr bwMode="auto">
          <a:xfrm>
            <a:off x="0" y="19558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193" name="Rectangle 392"/>
          <p:cNvSpPr>
            <a:spLocks noChangeArrowheads="1"/>
          </p:cNvSpPr>
          <p:nvPr/>
        </p:nvSpPr>
        <p:spPr bwMode="auto">
          <a:xfrm>
            <a:off x="0" y="19558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194" name="Rectangle 394"/>
          <p:cNvSpPr>
            <a:spLocks noChangeArrowheads="1"/>
          </p:cNvSpPr>
          <p:nvPr/>
        </p:nvSpPr>
        <p:spPr bwMode="auto">
          <a:xfrm>
            <a:off x="0" y="19558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95" name="Picture 398" descr="사회"/>
          <p:cNvPicPr preferRelativeResize="0"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26050" y="2635250"/>
            <a:ext cx="8651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6" name="Picture 399" descr="사회"/>
          <p:cNvPicPr preferRelativeResize="0"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6638" y="3860800"/>
            <a:ext cx="8651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7" name="Picture 341" descr="미술"/>
          <p:cNvPicPr preferRelativeResize="0">
            <a:picLocks noChangeArrowheads="1"/>
          </p:cNvPicPr>
          <p:nvPr/>
        </p:nvPicPr>
        <p:blipFill>
          <a:blip r:embed="rId5" cstate="print"/>
          <a:srcRect l="1268" t="945" r="1268" b="945"/>
          <a:stretch>
            <a:fillRect/>
          </a:stretch>
        </p:blipFill>
        <p:spPr bwMode="auto">
          <a:xfrm>
            <a:off x="4143375" y="5876925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8" name="Picture 379" descr="체육"/>
          <p:cNvPicPr preferRelativeResize="0">
            <a:picLocks noChangeArrowheads="1"/>
          </p:cNvPicPr>
          <p:nvPr/>
        </p:nvPicPr>
        <p:blipFill>
          <a:blip r:embed="rId8" cstate="print"/>
          <a:srcRect l="4787" t="1871" b="1871"/>
          <a:stretch>
            <a:fillRect/>
          </a:stretch>
        </p:blipFill>
        <p:spPr bwMode="auto">
          <a:xfrm>
            <a:off x="3063875" y="5876925"/>
            <a:ext cx="8651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9" name="Picture 339" descr="국어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2788" y="4865688"/>
            <a:ext cx="8651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00" name="Picture 345" descr="영어"/>
          <p:cNvPicPr preferRelativeResize="0">
            <a:picLocks noChangeArrowheads="1"/>
          </p:cNvPicPr>
          <p:nvPr/>
        </p:nvPicPr>
        <p:blipFill>
          <a:blip r:embed="rId7" cstate="print"/>
          <a:srcRect l="967" t="687" r="967" b="687"/>
          <a:stretch>
            <a:fillRect/>
          </a:stretch>
        </p:blipFill>
        <p:spPr bwMode="auto">
          <a:xfrm>
            <a:off x="904875" y="4867275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01" name="Picture 379" descr="체육"/>
          <p:cNvPicPr preferRelativeResize="0">
            <a:picLocks noChangeArrowheads="1"/>
          </p:cNvPicPr>
          <p:nvPr/>
        </p:nvPicPr>
        <p:blipFill>
          <a:blip r:embed="rId8" cstate="print"/>
          <a:srcRect l="4787" t="1871" b="1871"/>
          <a:stretch>
            <a:fillRect/>
          </a:stretch>
        </p:blipFill>
        <p:spPr bwMode="auto">
          <a:xfrm>
            <a:off x="5224463" y="4075113"/>
            <a:ext cx="863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537" name="Group 369"/>
          <p:cNvGraphicFramePr>
            <a:graphicFrameLocks noGrp="1"/>
          </p:cNvGraphicFramePr>
          <p:nvPr/>
        </p:nvGraphicFramePr>
        <p:xfrm>
          <a:off x="4132263" y="3346450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Tuesday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41" name="Group 373"/>
          <p:cNvGraphicFramePr>
            <a:graphicFrameLocks noGrp="1"/>
          </p:cNvGraphicFramePr>
          <p:nvPr/>
        </p:nvGraphicFramePr>
        <p:xfrm>
          <a:off x="3065463" y="587851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Wednesday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20" name="Group 352"/>
          <p:cNvGraphicFramePr>
            <a:graphicFrameLocks noGrp="1"/>
          </p:cNvGraphicFramePr>
          <p:nvPr/>
        </p:nvGraphicFramePr>
        <p:xfrm>
          <a:off x="3065463" y="838200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Monday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39" name="Group 371"/>
          <p:cNvGraphicFramePr>
            <a:graphicFrameLocks noGrp="1"/>
          </p:cNvGraphicFramePr>
          <p:nvPr/>
        </p:nvGraphicFramePr>
        <p:xfrm>
          <a:off x="5226050" y="838200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Wednesday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35" name="Group 367"/>
          <p:cNvGraphicFramePr>
            <a:graphicFrameLocks noGrp="1"/>
          </p:cNvGraphicFramePr>
          <p:nvPr/>
        </p:nvGraphicFramePr>
        <p:xfrm>
          <a:off x="6305550" y="838200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Tuesday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45" name="Group 377"/>
          <p:cNvGraphicFramePr>
            <a:graphicFrameLocks noGrp="1"/>
          </p:cNvGraphicFramePr>
          <p:nvPr/>
        </p:nvGraphicFramePr>
        <p:xfrm>
          <a:off x="7385050" y="838200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Saturday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33" name="Group 65"/>
          <p:cNvGraphicFramePr>
            <a:graphicFrameLocks noGrp="1"/>
          </p:cNvGraphicFramePr>
          <p:nvPr/>
        </p:nvGraphicFramePr>
        <p:xfrm>
          <a:off x="4144963" y="587851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Friday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41" name="Group 73"/>
          <p:cNvGraphicFramePr>
            <a:graphicFrameLocks noGrp="1"/>
          </p:cNvGraphicFramePr>
          <p:nvPr/>
        </p:nvGraphicFramePr>
        <p:xfrm>
          <a:off x="5226050" y="587851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Saturday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33" name="Group 365"/>
          <p:cNvGraphicFramePr>
            <a:graphicFrameLocks noGrp="1"/>
          </p:cNvGraphicFramePr>
          <p:nvPr/>
        </p:nvGraphicFramePr>
        <p:xfrm>
          <a:off x="906463" y="587851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Thursday</a:t>
                      </a:r>
                      <a:endParaRPr kumimoji="1" lang="en-US" altLang="ko-KR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57" name="Group 89"/>
          <p:cNvGraphicFramePr>
            <a:graphicFrameLocks noGrp="1"/>
          </p:cNvGraphicFramePr>
          <p:nvPr/>
        </p:nvGraphicFramePr>
        <p:xfrm>
          <a:off x="6305550" y="587851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Tuesday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65" name="Group 97"/>
          <p:cNvGraphicFramePr>
            <a:graphicFrameLocks noGrp="1"/>
          </p:cNvGraphicFramePr>
          <p:nvPr/>
        </p:nvGraphicFramePr>
        <p:xfrm>
          <a:off x="7385050" y="587851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Saturday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85" name="Group 117"/>
          <p:cNvGraphicFramePr>
            <a:graphicFrameLocks noGrp="1"/>
          </p:cNvGraphicFramePr>
          <p:nvPr/>
        </p:nvGraphicFramePr>
        <p:xfrm>
          <a:off x="906463" y="2852738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Friday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64" name="Group 396"/>
          <p:cNvGraphicFramePr>
            <a:graphicFrameLocks noGrp="1"/>
          </p:cNvGraphicFramePr>
          <p:nvPr/>
        </p:nvGraphicFramePr>
        <p:xfrm>
          <a:off x="5226050" y="2636838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Wednesday</a:t>
                      </a:r>
                      <a:endParaRPr kumimoji="1" lang="en-US" altLang="ko-KR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07" name="Group 139"/>
          <p:cNvGraphicFramePr>
            <a:graphicFrameLocks noGrp="1"/>
          </p:cNvGraphicFramePr>
          <p:nvPr/>
        </p:nvGraphicFramePr>
        <p:xfrm>
          <a:off x="7385050" y="2852738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Tuesday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31" name="Group 363"/>
          <p:cNvGraphicFramePr>
            <a:graphicFrameLocks noGrp="1"/>
          </p:cNvGraphicFramePr>
          <p:nvPr/>
        </p:nvGraphicFramePr>
        <p:xfrm>
          <a:off x="3065463" y="4078288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Thursday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29" name="Group 161"/>
          <p:cNvGraphicFramePr>
            <a:graphicFrameLocks noGrp="1"/>
          </p:cNvGraphicFramePr>
          <p:nvPr/>
        </p:nvGraphicFramePr>
        <p:xfrm>
          <a:off x="5226050" y="4078288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Monday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95" name="Group 327"/>
          <p:cNvGraphicFramePr>
            <a:graphicFrameLocks noGrp="1"/>
          </p:cNvGraphicFramePr>
          <p:nvPr/>
        </p:nvGraphicFramePr>
        <p:xfrm>
          <a:off x="7385050" y="3862388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Thursday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25" name="Group 357"/>
          <p:cNvGraphicFramePr>
            <a:graphicFrameLocks noGrp="1"/>
          </p:cNvGraphicFramePr>
          <p:nvPr/>
        </p:nvGraphicFramePr>
        <p:xfrm>
          <a:off x="906463" y="486886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Wednesday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43" name="Group 375"/>
          <p:cNvGraphicFramePr>
            <a:graphicFrameLocks noGrp="1"/>
          </p:cNvGraphicFramePr>
          <p:nvPr/>
        </p:nvGraphicFramePr>
        <p:xfrm>
          <a:off x="1985963" y="486886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Saturday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67" name="Group 199"/>
          <p:cNvGraphicFramePr>
            <a:graphicFrameLocks noGrp="1"/>
          </p:cNvGraphicFramePr>
          <p:nvPr/>
        </p:nvGraphicFramePr>
        <p:xfrm>
          <a:off x="7385050" y="4868863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Wednesday</a:t>
                      </a:r>
                      <a:endParaRPr kumimoji="1" lang="en-US" altLang="ko-KR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93" name="Group 325"/>
          <p:cNvGraphicFramePr>
            <a:graphicFrameLocks noGrp="1"/>
          </p:cNvGraphicFramePr>
          <p:nvPr/>
        </p:nvGraphicFramePr>
        <p:xfrm>
          <a:off x="903288" y="1844675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Monday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74" name="Group 306"/>
          <p:cNvGraphicFramePr>
            <a:graphicFrameLocks noGrp="1"/>
          </p:cNvGraphicFramePr>
          <p:nvPr/>
        </p:nvGraphicFramePr>
        <p:xfrm>
          <a:off x="1979613" y="1844675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Tuesday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96" name="Group 328"/>
          <p:cNvGraphicFramePr>
            <a:graphicFrameLocks noGrp="1"/>
          </p:cNvGraphicFramePr>
          <p:nvPr/>
        </p:nvGraphicFramePr>
        <p:xfrm>
          <a:off x="4135438" y="827088"/>
          <a:ext cx="863600" cy="863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0" marB="0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Thursday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68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화면 슬라이드 쇼(4:3)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soo</dc:creator>
  <cp:lastModifiedBy>soo</cp:lastModifiedBy>
  <cp:revision>1</cp:revision>
  <dcterms:created xsi:type="dcterms:W3CDTF">2011-08-28T07:54:37Z</dcterms:created>
  <dcterms:modified xsi:type="dcterms:W3CDTF">2011-08-28T07:55:29Z</dcterms:modified>
</cp:coreProperties>
</file>