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68" r:id="rId2"/>
  </p:sldMasterIdLst>
  <p:notesMasterIdLst>
    <p:notesMasterId r:id="rId128"/>
  </p:notesMasterIdLst>
  <p:sldIdLst>
    <p:sldId id="256" r:id="rId3"/>
    <p:sldId id="257" r:id="rId4"/>
    <p:sldId id="258" r:id="rId5"/>
    <p:sldId id="259" r:id="rId6"/>
    <p:sldId id="262" r:id="rId7"/>
    <p:sldId id="263" r:id="rId8"/>
    <p:sldId id="264" r:id="rId9"/>
    <p:sldId id="315" r:id="rId10"/>
    <p:sldId id="261" r:id="rId11"/>
    <p:sldId id="316" r:id="rId12"/>
    <p:sldId id="317" r:id="rId13"/>
    <p:sldId id="318" r:id="rId14"/>
    <p:sldId id="319" r:id="rId15"/>
    <p:sldId id="424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478" r:id="rId25"/>
    <p:sldId id="328" r:id="rId26"/>
    <p:sldId id="329" r:id="rId27"/>
    <p:sldId id="330" r:id="rId28"/>
    <p:sldId id="331" r:id="rId29"/>
    <p:sldId id="430" r:id="rId30"/>
    <p:sldId id="332" r:id="rId31"/>
    <p:sldId id="333" r:id="rId32"/>
    <p:sldId id="334" r:id="rId33"/>
    <p:sldId id="335" r:id="rId34"/>
    <p:sldId id="418" r:id="rId35"/>
    <p:sldId id="337" r:id="rId36"/>
    <p:sldId id="419" r:id="rId37"/>
    <p:sldId id="339" r:id="rId38"/>
    <p:sldId id="474" r:id="rId39"/>
    <p:sldId id="340" r:id="rId40"/>
    <p:sldId id="341" r:id="rId41"/>
    <p:sldId id="435" r:id="rId42"/>
    <p:sldId id="420" r:id="rId43"/>
    <p:sldId id="343" r:id="rId44"/>
    <p:sldId id="344" r:id="rId45"/>
    <p:sldId id="345" r:id="rId46"/>
    <p:sldId id="346" r:id="rId47"/>
    <p:sldId id="347" r:id="rId48"/>
    <p:sldId id="348" r:id="rId49"/>
    <p:sldId id="349" r:id="rId50"/>
    <p:sldId id="350" r:id="rId51"/>
    <p:sldId id="351" r:id="rId52"/>
    <p:sldId id="352" r:id="rId53"/>
    <p:sldId id="353" r:id="rId54"/>
    <p:sldId id="354" r:id="rId55"/>
    <p:sldId id="355" r:id="rId56"/>
    <p:sldId id="356" r:id="rId57"/>
    <p:sldId id="357" r:id="rId58"/>
    <p:sldId id="358" r:id="rId59"/>
    <p:sldId id="359" r:id="rId60"/>
    <p:sldId id="360" r:id="rId61"/>
    <p:sldId id="361" r:id="rId62"/>
    <p:sldId id="477" r:id="rId63"/>
    <p:sldId id="362" r:id="rId64"/>
    <p:sldId id="363" r:id="rId65"/>
    <p:sldId id="364" r:id="rId66"/>
    <p:sldId id="365" r:id="rId67"/>
    <p:sldId id="366" r:id="rId68"/>
    <p:sldId id="367" r:id="rId69"/>
    <p:sldId id="368" r:id="rId70"/>
    <p:sldId id="369" r:id="rId71"/>
    <p:sldId id="370" r:id="rId72"/>
    <p:sldId id="371" r:id="rId73"/>
    <p:sldId id="372" r:id="rId74"/>
    <p:sldId id="373" r:id="rId75"/>
    <p:sldId id="451" r:id="rId76"/>
    <p:sldId id="374" r:id="rId77"/>
    <p:sldId id="375" r:id="rId78"/>
    <p:sldId id="376" r:id="rId79"/>
    <p:sldId id="377" r:id="rId80"/>
    <p:sldId id="378" r:id="rId81"/>
    <p:sldId id="379" r:id="rId82"/>
    <p:sldId id="380" r:id="rId83"/>
    <p:sldId id="381" r:id="rId84"/>
    <p:sldId id="382" r:id="rId85"/>
    <p:sldId id="383" r:id="rId86"/>
    <p:sldId id="384" r:id="rId87"/>
    <p:sldId id="385" r:id="rId88"/>
    <p:sldId id="386" r:id="rId89"/>
    <p:sldId id="387" r:id="rId90"/>
    <p:sldId id="458" r:id="rId91"/>
    <p:sldId id="388" r:id="rId92"/>
    <p:sldId id="389" r:id="rId93"/>
    <p:sldId id="390" r:id="rId94"/>
    <p:sldId id="391" r:id="rId95"/>
    <p:sldId id="392" r:id="rId96"/>
    <p:sldId id="393" r:id="rId97"/>
    <p:sldId id="394" r:id="rId98"/>
    <p:sldId id="395" r:id="rId99"/>
    <p:sldId id="462" r:id="rId100"/>
    <p:sldId id="396" r:id="rId101"/>
    <p:sldId id="397" r:id="rId102"/>
    <p:sldId id="398" r:id="rId103"/>
    <p:sldId id="399" r:id="rId104"/>
    <p:sldId id="475" r:id="rId105"/>
    <p:sldId id="400" r:id="rId106"/>
    <p:sldId id="401" r:id="rId107"/>
    <p:sldId id="476" r:id="rId108"/>
    <p:sldId id="402" r:id="rId109"/>
    <p:sldId id="403" r:id="rId110"/>
    <p:sldId id="404" r:id="rId111"/>
    <p:sldId id="405" r:id="rId112"/>
    <p:sldId id="406" r:id="rId113"/>
    <p:sldId id="407" r:id="rId114"/>
    <p:sldId id="408" r:id="rId115"/>
    <p:sldId id="409" r:id="rId116"/>
    <p:sldId id="410" r:id="rId117"/>
    <p:sldId id="411" r:id="rId118"/>
    <p:sldId id="470" r:id="rId119"/>
    <p:sldId id="412" r:id="rId120"/>
    <p:sldId id="413" r:id="rId121"/>
    <p:sldId id="414" r:id="rId122"/>
    <p:sldId id="415" r:id="rId123"/>
    <p:sldId id="472" r:id="rId124"/>
    <p:sldId id="421" r:id="rId125"/>
    <p:sldId id="417" r:id="rId126"/>
    <p:sldId id="473" r:id="rId12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4" autoAdjust="0"/>
    <p:restoredTop sz="92899" autoAdjust="0"/>
  </p:normalViewPr>
  <p:slideViewPr>
    <p:cSldViewPr>
      <p:cViewPr>
        <p:scale>
          <a:sx n="71" d="100"/>
          <a:sy n="71" d="100"/>
        </p:scale>
        <p:origin x="-978" y="-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26" Type="http://schemas.openxmlformats.org/officeDocument/2006/relationships/slide" Target="slides/slide12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slide" Target="slides/slide122.xml"/><Relationship Id="rId12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3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theme" Target="theme/theme1.xml"/><Relationship Id="rId61" Type="http://schemas.openxmlformats.org/officeDocument/2006/relationships/slide" Target="slides/slide59.xml"/><Relationship Id="rId82" Type="http://schemas.openxmlformats.org/officeDocument/2006/relationships/slide" Target="slides/slide8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70A63-4707-4DA6-983A-3B10886F435E}" type="datetimeFigureOut">
              <a:rPr lang="ko-KR" altLang="en-US" smtClean="0"/>
              <a:t>2016-11-01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EF65B-46B5-47DC-9F45-80BC4A3417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1556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64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0065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1636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1865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7055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5785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7033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5325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8195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0151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6696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78626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8696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6021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52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50765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54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99550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56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29204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58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4457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60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65502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61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97944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63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00596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65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7310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37501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67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85406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69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12631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71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53076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73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46173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76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3299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78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05309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80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40874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82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563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84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52898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86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628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9615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88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06162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91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27268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93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7302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95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45965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97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755581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100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46481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102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23484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105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31354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106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8564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108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4590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33223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110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018304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112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732654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114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110046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116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64858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119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908802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121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541071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124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7849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4495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3783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5643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EF65B-46B5-47DC-9F45-80BC4A341774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0065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7430-76E5-4761-8A1B-6C0B26B9D51D}" type="datetimeFigureOut">
              <a:rPr lang="ko-KR" altLang="en-US" smtClean="0"/>
              <a:t>2016-11-01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658-D337-4C67-8A3C-034209504A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1340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7430-76E5-4761-8A1B-6C0B26B9D51D}" type="datetimeFigureOut">
              <a:rPr lang="ko-KR" altLang="en-US" smtClean="0"/>
              <a:t>2016-11-01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658-D337-4C67-8A3C-034209504A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704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7430-76E5-4761-8A1B-6C0B26B9D51D}" type="datetimeFigureOut">
              <a:rPr lang="ko-KR" altLang="en-US" smtClean="0"/>
              <a:t>2016-11-01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658-D337-4C67-8A3C-034209504A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8827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7430-76E5-4761-8A1B-6C0B26B9D51D}" type="datetimeFigureOut">
              <a:rPr lang="ko-KR" altLang="en-US" smtClean="0"/>
              <a:t>2016-11-01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658-D337-4C67-8A3C-034209504A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4828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7430-76E5-4761-8A1B-6C0B26B9D51D}" type="datetimeFigureOut">
              <a:rPr lang="ko-KR" altLang="en-US" smtClean="0"/>
              <a:t>2016-11-01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658-D337-4C67-8A3C-034209504A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4226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7430-76E5-4761-8A1B-6C0B26B9D51D}" type="datetimeFigureOut">
              <a:rPr lang="ko-KR" altLang="en-US" smtClean="0"/>
              <a:t>2016-11-01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658-D337-4C67-8A3C-034209504A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794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7430-76E5-4761-8A1B-6C0B26B9D51D}" type="datetimeFigureOut">
              <a:rPr lang="ko-KR" altLang="en-US" smtClean="0"/>
              <a:t>2016-11-01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658-D337-4C67-8A3C-034209504A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2903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7430-76E5-4761-8A1B-6C0B26B9D51D}" type="datetimeFigureOut">
              <a:rPr lang="ko-KR" altLang="en-US" smtClean="0"/>
              <a:t>2016-11-01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658-D337-4C67-8A3C-034209504A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2553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7430-76E5-4761-8A1B-6C0B26B9D51D}" type="datetimeFigureOut">
              <a:rPr lang="ko-KR" altLang="en-US" smtClean="0"/>
              <a:t>2016-11-01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658-D337-4C67-8A3C-034209504A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451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BA3E7430-76E5-4761-8A1B-6C0B26B9D51D}" type="datetimeFigureOut">
              <a:rPr lang="ko-KR" altLang="en-US" smtClean="0"/>
              <a:t>2016-11-01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F9C9F658-D337-4C67-8A3C-034209504A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035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7430-76E5-4761-8A1B-6C0B26B9D51D}" type="datetimeFigureOut">
              <a:rPr lang="ko-KR" altLang="en-US" smtClean="0"/>
              <a:t>2016-11-01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658-D337-4C67-8A3C-034209504A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4006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7430-76E5-4761-8A1B-6C0B26B9D51D}" type="datetimeFigureOut">
              <a:rPr lang="ko-KR" altLang="en-US" smtClean="0"/>
              <a:t>2016-11-01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658-D337-4C67-8A3C-034209504A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5632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A3E7430-76E5-4761-8A1B-6C0B26B9D51D}" type="datetimeFigureOut">
              <a:rPr lang="ko-KR" altLang="en-US" smtClean="0"/>
              <a:t>2016-11-01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F9C9F658-D337-4C67-8A3C-034209504A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083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7430-76E5-4761-8A1B-6C0B26B9D51D}" type="datetimeFigureOut">
              <a:rPr lang="ko-KR" altLang="en-US" smtClean="0"/>
              <a:t>2016-11-01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658-D337-4C67-8A3C-034209504A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0059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7430-76E5-4761-8A1B-6C0B26B9D51D}" type="datetimeFigureOut">
              <a:rPr lang="ko-KR" altLang="en-US" smtClean="0"/>
              <a:t>2016-11-01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658-D337-4C67-8A3C-034209504A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33480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7430-76E5-4761-8A1B-6C0B26B9D51D}" type="datetimeFigureOut">
              <a:rPr lang="ko-KR" altLang="en-US" smtClean="0"/>
              <a:t>2016-11-01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658-D337-4C67-8A3C-034209504A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7515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7430-76E5-4761-8A1B-6C0B26B9D51D}" type="datetimeFigureOut">
              <a:rPr lang="ko-KR" altLang="en-US" smtClean="0"/>
              <a:t>2016-11-01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658-D337-4C67-8A3C-034209504A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72771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7430-76E5-4761-8A1B-6C0B26B9D51D}" type="datetimeFigureOut">
              <a:rPr lang="ko-KR" altLang="en-US" smtClean="0"/>
              <a:t>2016-11-01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658-D337-4C67-8A3C-034209504A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58855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7430-76E5-4761-8A1B-6C0B26B9D51D}" type="datetimeFigureOut">
              <a:rPr lang="ko-KR" altLang="en-US" smtClean="0"/>
              <a:t>2016-11-01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658-D337-4C67-8A3C-034209504A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921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7430-76E5-4761-8A1B-6C0B26B9D51D}" type="datetimeFigureOut">
              <a:rPr lang="ko-KR" altLang="en-US" smtClean="0"/>
              <a:t>2016-11-01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658-D337-4C67-8A3C-034209504A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65109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A3E7430-76E5-4761-8A1B-6C0B26B9D51D}" type="datetimeFigureOut">
              <a:rPr lang="ko-KR" altLang="en-US" smtClean="0"/>
              <a:t>2016-11-01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9C9F658-D337-4C67-8A3C-034209504A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5265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A3E7430-76E5-4761-8A1B-6C0B26B9D51D}" type="datetimeFigureOut">
              <a:rPr lang="ko-KR" altLang="en-US" smtClean="0"/>
              <a:t>2016-11-01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9C9F658-D337-4C67-8A3C-034209504AA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183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7430-76E5-4761-8A1B-6C0B26B9D51D}" type="datetimeFigureOut">
              <a:rPr lang="ko-KR" altLang="en-US" smtClean="0"/>
              <a:t>2016-11-01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658-D337-4C67-8A3C-034209504A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01789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A3E7430-76E5-4761-8A1B-6C0B26B9D51D}" type="datetimeFigureOut">
              <a:rPr lang="ko-KR" altLang="en-US" smtClean="0"/>
              <a:t>2016-11-01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9C9F658-D337-4C67-8A3C-034209504A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08585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7430-76E5-4761-8A1B-6C0B26B9D51D}" type="datetimeFigureOut">
              <a:rPr lang="ko-KR" altLang="en-US" smtClean="0"/>
              <a:t>2016-11-01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658-D337-4C67-8A3C-034209504A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16196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7430-76E5-4761-8A1B-6C0B26B9D51D}" type="datetimeFigureOut">
              <a:rPr lang="ko-KR" altLang="en-US" smtClean="0"/>
              <a:t>2016-11-01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658-D337-4C67-8A3C-034209504A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08674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7430-76E5-4761-8A1B-6C0B26B9D51D}" type="datetimeFigureOut">
              <a:rPr lang="ko-KR" altLang="en-US" smtClean="0"/>
              <a:t>2016-11-01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658-D337-4C67-8A3C-034209504A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0754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A3E7430-76E5-4761-8A1B-6C0B26B9D51D}" type="datetimeFigureOut">
              <a:rPr lang="ko-KR" altLang="en-US" smtClean="0"/>
              <a:t>2016-11-01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9C9F658-D337-4C67-8A3C-034209504A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80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7430-76E5-4761-8A1B-6C0B26B9D51D}" type="datetimeFigureOut">
              <a:rPr lang="ko-KR" altLang="en-US" smtClean="0"/>
              <a:t>2016-11-01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658-D337-4C67-8A3C-034209504A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22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7430-76E5-4761-8A1B-6C0B26B9D51D}" type="datetimeFigureOut">
              <a:rPr lang="ko-KR" altLang="en-US" smtClean="0"/>
              <a:t>2016-11-01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658-D337-4C67-8A3C-034209504A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7402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7430-76E5-4761-8A1B-6C0B26B9D51D}" type="datetimeFigureOut">
              <a:rPr lang="ko-KR" altLang="en-US" smtClean="0"/>
              <a:t>2016-11-01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658-D337-4C67-8A3C-034209504A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042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7430-76E5-4761-8A1B-6C0B26B9D51D}" type="datetimeFigureOut">
              <a:rPr lang="ko-KR" altLang="en-US" smtClean="0"/>
              <a:t>2016-11-01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658-D337-4C67-8A3C-034209504A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985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7430-76E5-4761-8A1B-6C0B26B9D51D}" type="datetimeFigureOut">
              <a:rPr lang="ko-KR" altLang="en-US" smtClean="0"/>
              <a:t>2016-11-01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9F658-D337-4C67-8A3C-034209504A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085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BA3E7430-76E5-4761-8A1B-6C0B26B9D51D}" type="datetimeFigureOut">
              <a:rPr lang="ko-KR" altLang="en-US" smtClean="0"/>
              <a:t>2016-11-01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F9C9F658-D337-4C67-8A3C-034209504A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598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A3E7430-76E5-4761-8A1B-6C0B26B9D51D}" type="datetimeFigureOut">
              <a:rPr lang="ko-KR" altLang="en-US" smtClean="0"/>
              <a:t>2016-11-01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9C9F658-D337-4C67-8A3C-034209504A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4828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E7430-76E5-4761-8A1B-6C0B26B9D51D}" type="datetimeFigureOut">
              <a:rPr lang="ko-KR" altLang="en-US" smtClean="0"/>
              <a:t>2016-11-01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9F658-D337-4C67-8A3C-034209504A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50788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r" defTabSz="914400" rtl="0" eaLnBrk="1" latinLnBrk="1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audio" Target="../media/audio4.wav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audio" Target="../media/audio5.wav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slide" Target="slide4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audio" Target="../media/audio4.wav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audio" Target="../media/audio5.wav"/><Relationship Id="rId10" Type="http://schemas.openxmlformats.org/officeDocument/2006/relationships/image" Target="../media/image12.JPG"/><Relationship Id="rId4" Type="http://schemas.openxmlformats.org/officeDocument/2006/relationships/audio" Target="../media/audio2.wav"/><Relationship Id="rId9" Type="http://schemas.openxmlformats.org/officeDocument/2006/relationships/slide" Target="slide4.xm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audio" Target="../media/audio4.wav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audio" Target="../media/audio5.wav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slide" Target="slide4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audio" Target="../media/audio4.wav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audio" Target="../media/audio5.wav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slide" Target="slide4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audio" Target="../media/audio4.wav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audio" Target="../media/audio5.wav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slide" Target="slide4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audio" Target="../media/audio4.wav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audio" Target="../media/audio5.wav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audio" Target="../media/audio4.wav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audio" Target="../media/audio5.wav"/><Relationship Id="rId10" Type="http://schemas.openxmlformats.org/officeDocument/2006/relationships/image" Target="../media/image12.JPG"/><Relationship Id="rId4" Type="http://schemas.openxmlformats.org/officeDocument/2006/relationships/audio" Target="../media/audio2.wav"/><Relationship Id="rId9" Type="http://schemas.openxmlformats.org/officeDocument/2006/relationships/slide" Target="slide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audio" Target="../media/audio4.wav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audio" Target="../media/audio5.wav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slide" Target="slid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audio" Target="../media/audio4.wav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audio" Target="../media/audio5.wav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slide" Target="slide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audio" Target="../media/audio4.wav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audio" Target="../media/audio5.wav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9.xml"/><Relationship Id="rId18" Type="http://schemas.openxmlformats.org/officeDocument/2006/relationships/slide" Target="slide41.xml"/><Relationship Id="rId26" Type="http://schemas.openxmlformats.org/officeDocument/2006/relationships/slide" Target="slide6.xml"/><Relationship Id="rId3" Type="http://schemas.openxmlformats.org/officeDocument/2006/relationships/image" Target="../media/image9.png"/><Relationship Id="rId21" Type="http://schemas.openxmlformats.org/officeDocument/2006/relationships/slide" Target="slide47.xml"/><Relationship Id="rId7" Type="http://schemas.openxmlformats.org/officeDocument/2006/relationships/slide" Target="slide15.xml"/><Relationship Id="rId12" Type="http://schemas.openxmlformats.org/officeDocument/2006/relationships/slide" Target="slide26.xml"/><Relationship Id="rId17" Type="http://schemas.openxmlformats.org/officeDocument/2006/relationships/slide" Target="slide38.xml"/><Relationship Id="rId25" Type="http://schemas.openxmlformats.org/officeDocument/2006/relationships/slide" Target="slide57.xml"/><Relationship Id="rId2" Type="http://schemas.openxmlformats.org/officeDocument/2006/relationships/slide" Target="slide55.xml"/><Relationship Id="rId16" Type="http://schemas.openxmlformats.org/officeDocument/2006/relationships/slide" Target="slide35.xml"/><Relationship Id="rId20" Type="http://schemas.openxmlformats.org/officeDocument/2006/relationships/slide" Target="slide45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12.xml"/><Relationship Id="rId11" Type="http://schemas.openxmlformats.org/officeDocument/2006/relationships/slide" Target="slide24.xml"/><Relationship Id="rId24" Type="http://schemas.openxmlformats.org/officeDocument/2006/relationships/slide" Target="slide53.xml"/><Relationship Id="rId5" Type="http://schemas.openxmlformats.org/officeDocument/2006/relationships/slide" Target="slide10.xml"/><Relationship Id="rId15" Type="http://schemas.openxmlformats.org/officeDocument/2006/relationships/slide" Target="slide33.xml"/><Relationship Id="rId23" Type="http://schemas.openxmlformats.org/officeDocument/2006/relationships/slide" Target="slide51.xml"/><Relationship Id="rId10" Type="http://schemas.openxmlformats.org/officeDocument/2006/relationships/slide" Target="slide21.xml"/><Relationship Id="rId19" Type="http://schemas.openxmlformats.org/officeDocument/2006/relationships/slide" Target="slide43.xml"/><Relationship Id="rId4" Type="http://schemas.openxmlformats.org/officeDocument/2006/relationships/slide" Target="slide8.xml"/><Relationship Id="rId9" Type="http://schemas.openxmlformats.org/officeDocument/2006/relationships/slide" Target="slide19.xml"/><Relationship Id="rId14" Type="http://schemas.openxmlformats.org/officeDocument/2006/relationships/slide" Target="slide31.xml"/><Relationship Id="rId22" Type="http://schemas.openxmlformats.org/officeDocument/2006/relationships/slide" Target="slide49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0.xml"/><Relationship Id="rId13" Type="http://schemas.openxmlformats.org/officeDocument/2006/relationships/slide" Target="slide81.xml"/><Relationship Id="rId18" Type="http://schemas.openxmlformats.org/officeDocument/2006/relationships/slide" Target="slide92.xml"/><Relationship Id="rId26" Type="http://schemas.openxmlformats.org/officeDocument/2006/relationships/slide" Target="slide5.xml"/><Relationship Id="rId3" Type="http://schemas.openxmlformats.org/officeDocument/2006/relationships/image" Target="../media/image9.png"/><Relationship Id="rId21" Type="http://schemas.openxmlformats.org/officeDocument/2006/relationships/slide" Target="slide99.xml"/><Relationship Id="rId7" Type="http://schemas.openxmlformats.org/officeDocument/2006/relationships/slide" Target="slide68.xml"/><Relationship Id="rId12" Type="http://schemas.openxmlformats.org/officeDocument/2006/relationships/slide" Target="slide79.xml"/><Relationship Id="rId17" Type="http://schemas.openxmlformats.org/officeDocument/2006/relationships/slide" Target="slide90.xml"/><Relationship Id="rId25" Type="http://schemas.openxmlformats.org/officeDocument/2006/relationships/slide" Target="slide7.xml"/><Relationship Id="rId2" Type="http://schemas.openxmlformats.org/officeDocument/2006/relationships/slide" Target="slide59.xml"/><Relationship Id="rId16" Type="http://schemas.openxmlformats.org/officeDocument/2006/relationships/slide" Target="slide87.xml"/><Relationship Id="rId20" Type="http://schemas.openxmlformats.org/officeDocument/2006/relationships/slide" Target="slide96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66.xml"/><Relationship Id="rId11" Type="http://schemas.openxmlformats.org/officeDocument/2006/relationships/slide" Target="slide77.xml"/><Relationship Id="rId24" Type="http://schemas.openxmlformats.org/officeDocument/2006/relationships/slide" Target="slide107.xml"/><Relationship Id="rId5" Type="http://schemas.openxmlformats.org/officeDocument/2006/relationships/slide" Target="slide64.xml"/><Relationship Id="rId15" Type="http://schemas.openxmlformats.org/officeDocument/2006/relationships/slide" Target="slide85.xml"/><Relationship Id="rId23" Type="http://schemas.openxmlformats.org/officeDocument/2006/relationships/slide" Target="slide104.xml"/><Relationship Id="rId10" Type="http://schemas.openxmlformats.org/officeDocument/2006/relationships/slide" Target="slide75.xml"/><Relationship Id="rId19" Type="http://schemas.openxmlformats.org/officeDocument/2006/relationships/slide" Target="slide94.xml"/><Relationship Id="rId4" Type="http://schemas.openxmlformats.org/officeDocument/2006/relationships/slide" Target="slide62.xml"/><Relationship Id="rId9" Type="http://schemas.openxmlformats.org/officeDocument/2006/relationships/slide" Target="slide72.xml"/><Relationship Id="rId14" Type="http://schemas.openxmlformats.org/officeDocument/2006/relationships/slide" Target="slide83.xml"/><Relationship Id="rId22" Type="http://schemas.openxmlformats.org/officeDocument/2006/relationships/slide" Target="slide10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audio" Target="../media/audio4.wav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audio" Target="../media/audio5.wav"/><Relationship Id="rId10" Type="http://schemas.openxmlformats.org/officeDocument/2006/relationships/image" Target="../media/image12.JPG"/><Relationship Id="rId4" Type="http://schemas.openxmlformats.org/officeDocument/2006/relationships/audio" Target="../media/audio2.wav"/><Relationship Id="rId9" Type="http://schemas.openxmlformats.org/officeDocument/2006/relationships/slide" Target="slide4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9.png"/><Relationship Id="rId7" Type="http://schemas.openxmlformats.org/officeDocument/2006/relationships/slide" Target="slide118.xml"/><Relationship Id="rId2" Type="http://schemas.openxmlformats.org/officeDocument/2006/relationships/slide" Target="slide109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115.xml"/><Relationship Id="rId5" Type="http://schemas.openxmlformats.org/officeDocument/2006/relationships/slide" Target="slide113.xml"/><Relationship Id="rId10" Type="http://schemas.openxmlformats.org/officeDocument/2006/relationships/slide" Target="slide123.xml"/><Relationship Id="rId4" Type="http://schemas.openxmlformats.org/officeDocument/2006/relationships/slide" Target="slide111.xml"/><Relationship Id="rId9" Type="http://schemas.openxmlformats.org/officeDocument/2006/relationships/slide" Target="slide12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audio" Target="../media/audio4.wav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audio" Target="../media/audio5.wav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slide" Target="slide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audio" Target="../media/audio4.wav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audio" Target="../media/audio5.wav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slide" Target="slide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audio" Target="../media/audio4.wav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audio" Target="../media/audio5.wav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slide" Target="slide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err="1" smtClean="0"/>
              <a:t>앵그리버드게임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8074" y="-137616"/>
            <a:ext cx="10332111" cy="7029400"/>
          </a:xfrm>
          <a:prstGeom prst="rect">
            <a:avLst/>
          </a:prstGeom>
        </p:spPr>
      </p:pic>
      <p:sp>
        <p:nvSpPr>
          <p:cNvPr id="5" name="가로로 말린 두루마리 모양 4"/>
          <p:cNvSpPr/>
          <p:nvPr/>
        </p:nvSpPr>
        <p:spPr>
          <a:xfrm>
            <a:off x="-540571" y="4730236"/>
            <a:ext cx="9937104" cy="241466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dirty="0" err="1" smtClean="0"/>
              <a:t>앵그리버드</a:t>
            </a:r>
            <a:r>
              <a:rPr lang="ko-KR" altLang="en-US" sz="4400" dirty="0" smtClean="0"/>
              <a:t> 알파벳 게임</a:t>
            </a: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26606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59318"/>
            <a:ext cx="2408240" cy="1801876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3419872" y="4673402"/>
            <a:ext cx="5184576" cy="1656184"/>
          </a:xfrm>
          <a:prstGeom prst="wedgeRoundRectCallout">
            <a:avLst>
              <a:gd name="adj1" fmla="val -62673"/>
              <a:gd name="adj2" fmla="val 311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singing</a:t>
            </a:r>
            <a:endParaRPr lang="ko-KR" altLang="en-US" sz="40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39734" y="424166"/>
            <a:ext cx="4780337" cy="1656184"/>
          </a:xfrm>
          <a:prstGeom prst="wedgeRoundRectCallout">
            <a:avLst>
              <a:gd name="adj1" fmla="val 65788"/>
              <a:gd name="adj2" fmla="val 32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Q. I like ____</a:t>
            </a:r>
            <a:r>
              <a:rPr lang="ko-KR" altLang="en-US" sz="3200" dirty="0" smtClean="0"/>
              <a:t>♪</a:t>
            </a:r>
            <a:r>
              <a:rPr lang="en-US" altLang="ko-KR" sz="3200" dirty="0" smtClean="0"/>
              <a:t>____.</a:t>
            </a:r>
            <a:endParaRPr lang="ko-KR" alt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0" y="4474709"/>
            <a:ext cx="2350242" cy="20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01463" y="2433888"/>
            <a:ext cx="13452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en-US" altLang="ko-KR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실행 단추: 앞으로 또는 다음 10">
            <a:hlinkClick r:id="" action="ppaction://hlinkshowjump?jump=nextslide" highlightClick="1"/>
          </p:cNvPr>
          <p:cNvSpPr/>
          <p:nvPr/>
        </p:nvSpPr>
        <p:spPr>
          <a:xfrm>
            <a:off x="8149800" y="5805264"/>
            <a:ext cx="360040" cy="36004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702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632 -1.48148E-6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32 0.01319 L 2.5E-6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1 0.01297 L -2.22222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1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8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4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397869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59318"/>
            <a:ext cx="2408240" cy="1801876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3419872" y="4673402"/>
            <a:ext cx="5184576" cy="1656184"/>
          </a:xfrm>
          <a:prstGeom prst="wedgeRoundRectCallout">
            <a:avLst>
              <a:gd name="adj1" fmla="val -62673"/>
              <a:gd name="adj2" fmla="val 311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Playing</a:t>
            </a:r>
            <a:endParaRPr lang="ko-KR" altLang="en-US" sz="40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39734" y="424166"/>
            <a:ext cx="4780337" cy="1656184"/>
          </a:xfrm>
          <a:prstGeom prst="wedgeRoundRectCallout">
            <a:avLst>
              <a:gd name="adj1" fmla="val 65788"/>
              <a:gd name="adj2" fmla="val 32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Q. I like _________ sports.</a:t>
            </a:r>
            <a:endParaRPr lang="ko-KR" alt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0" y="4474709"/>
            <a:ext cx="2350242" cy="20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01463" y="2433888"/>
            <a:ext cx="13452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en-US" altLang="ko-KR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실행 단추: 앞으로 또는 다음 10">
            <a:hlinkClick r:id="" action="ppaction://hlinkshowjump?jump=nextslide" highlightClick="1"/>
          </p:cNvPr>
          <p:cNvSpPr/>
          <p:nvPr/>
        </p:nvSpPr>
        <p:spPr>
          <a:xfrm>
            <a:off x="8149800" y="5805264"/>
            <a:ext cx="360040" cy="36004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432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632 -1.48148E-6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32 0.01319 L 2.5E-6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1 0.01297 L -2.22222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1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9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!!!!!</a:t>
            </a:r>
            <a:endParaRPr lang="ko-KR" altLang="en-US" sz="8800" dirty="0"/>
          </a:p>
        </p:txBody>
      </p:sp>
      <p:pic>
        <p:nvPicPr>
          <p:cNvPr id="98" name="그림 9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9589" y="401454"/>
            <a:ext cx="7486650" cy="5705475"/>
          </a:xfrm>
          <a:prstGeom prst="rect">
            <a:avLst/>
          </a:prstGeom>
        </p:spPr>
      </p:pic>
      <p:sp>
        <p:nvSpPr>
          <p:cNvPr id="100" name="가로로 말린 두루마리 모양 99"/>
          <p:cNvSpPr/>
          <p:nvPr/>
        </p:nvSpPr>
        <p:spPr>
          <a:xfrm>
            <a:off x="1641957" y="4764840"/>
            <a:ext cx="6536880" cy="1858233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dirty="0" smtClean="0"/>
              <a:t>돼지들의 역습</a:t>
            </a:r>
            <a:r>
              <a:rPr lang="en-US" altLang="ko-KR" sz="4400" dirty="0" smtClean="0"/>
              <a:t>!!!</a:t>
            </a: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02694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  <p:bldP spid="100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709" y="3902"/>
            <a:ext cx="9169660" cy="6870361"/>
          </a:xfrm>
          <a:prstGeom prst="rect">
            <a:avLst/>
          </a:prstGeom>
        </p:spPr>
      </p:pic>
      <p:grpSp>
        <p:nvGrpSpPr>
          <p:cNvPr id="10" name="그룹 9"/>
          <p:cNvGrpSpPr/>
          <p:nvPr/>
        </p:nvGrpSpPr>
        <p:grpSpPr>
          <a:xfrm>
            <a:off x="4103440" y="3542219"/>
            <a:ext cx="5040560" cy="3332044"/>
            <a:chOff x="4103440" y="3542219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387916" y="3559365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775848" y="3434207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03440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07496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11552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15608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19664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23720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27776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31832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35888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39944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03440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07496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11552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15608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19664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23720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27776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31832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35888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39944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03440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07496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11552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15608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19664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23720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27776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31832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35888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39944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03440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07496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11552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15608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19664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23720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27776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31832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35888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39944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11552" y="432729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03440" y="432729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19664" y="431394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31832" y="432729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39944" y="432729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6" name="직사각형 105"/>
          <p:cNvSpPr/>
          <p:nvPr/>
        </p:nvSpPr>
        <p:spPr>
          <a:xfrm>
            <a:off x="-5023364" y="6340599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2" name="직사각형 211"/>
          <p:cNvSpPr/>
          <p:nvPr/>
        </p:nvSpPr>
        <p:spPr>
          <a:xfrm>
            <a:off x="-5023364" y="5823198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2" name="직사각형 221"/>
          <p:cNvSpPr/>
          <p:nvPr/>
        </p:nvSpPr>
        <p:spPr>
          <a:xfrm>
            <a:off x="-5023364" y="5319142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2" name="직사각형 231"/>
          <p:cNvSpPr/>
          <p:nvPr/>
        </p:nvSpPr>
        <p:spPr>
          <a:xfrm>
            <a:off x="-5023364" y="4815086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3" name="직사각형 242"/>
          <p:cNvSpPr/>
          <p:nvPr/>
        </p:nvSpPr>
        <p:spPr>
          <a:xfrm>
            <a:off x="-5023364" y="4311030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-4562751" y="3531965"/>
            <a:ext cx="4536504" cy="3556408"/>
            <a:chOff x="-4562751" y="3531965"/>
            <a:chExt cx="4536504" cy="3556408"/>
          </a:xfrm>
        </p:grpSpPr>
        <p:pic>
          <p:nvPicPr>
            <p:cNvPr id="104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3432214" y="4112770"/>
              <a:ext cx="809630" cy="707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3" name="직사각형 202"/>
            <p:cNvSpPr/>
            <p:nvPr/>
          </p:nvSpPr>
          <p:spPr>
            <a:xfrm>
              <a:off x="-4562751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4058695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3554639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-3050583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-2546527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-2042471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-1538415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-1034359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-530303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4562751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4058695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3554639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-3050583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-2546527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-2042471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-1538415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-1034359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-530303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4562751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4058695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3554639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-3050583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-2546527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-2042471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-1538415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-1034359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-530303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4562751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4058695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3554639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-3050583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-2546527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-2042471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-1538415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-1034359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-530303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4058695" y="430762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-2546527" y="430762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-1538415" y="430762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-530303" y="430762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4194645" y="3423953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4302657" y="3543102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736776" y="413330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1290204" y="2882309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가로로 말린 두루마리 모양 12">
            <a:hlinkClick r:id="rId7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18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184383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046 L -2.22222E-6 0.00023 C -0.00225 -0.01921 -0.00382 -0.03843 -0.00642 -0.05602 C -0.00868 -0.07176 -0.01163 -0.08565 -0.01441 -0.1 C -0.01545 -0.10556 -0.01614 -0.11204 -0.01753 -0.11644 L -0.02239 -0.13333 C -0.03333 -0.20926 -0.01736 -0.10486 -0.03021 -0.17199 C -0.03125 -0.17662 -0.0309 -0.18333 -0.03177 -0.1882 C -0.03316 -0.19491 -0.03524 -0.19838 -0.03663 -0.20509 C -0.03889 -0.21528 -0.0408 -0.22685 -0.04288 -0.23773 C -0.04392 -0.24306 -0.04479 -0.24977 -0.04618 -0.25463 C -0.05364 -0.28056 -0.04896 -0.26667 -0.06041 -0.29329 L -0.0651 -0.30417 C -0.06684 -0.30764 -0.06823 -0.31181 -0.06996 -0.31505 C -0.07257 -0.32037 -0.075 -0.32708 -0.07795 -0.33195 C -0.08663 -0.3456 -0.09097 -0.35046 -0.09844 -0.35903 C -0.11215 -0.39097 -0.09496 -0.35301 -0.10798 -0.37593 C -0.12031 -0.39699 -0.10555 -0.37824 -0.11753 -0.39213 C -0.12587 -0.41157 -0.11857 -0.39769 -0.13021 -0.40903 C -0.1335 -0.41204 -0.13663 -0.41644 -0.13975 -0.41991 L -0.1493 -0.43079 L -0.15885 -0.44167 L -0.16354 -0.44699 C -0.20972 -0.44537 -0.25573 -0.44699 -0.30173 -0.44167 C -0.30416 -0.44167 -0.3059 -0.43333 -0.30798 -0.43079 C -0.31059 -0.42778 -0.31337 -0.42708 -0.31597 -0.42546 C -0.31805 -0.42176 -0.32014 -0.41759 -0.32239 -0.41458 C -0.32396 -0.41204 -0.32569 -0.41157 -0.32708 -0.40903 C -0.32882 -0.40602 -0.33021 -0.4007 -0.33194 -0.39769 C -0.33489 -0.39282 -0.34149 -0.38681 -0.34149 -0.38611 C -0.34427 -0.37894 -0.35486 -0.35116 -0.35729 -0.34815 C -0.36267 -0.34213 -0.36284 -0.34259 -0.3684 -0.33195 C -0.37639 -0.31551 -0.36996 -0.32407 -0.37951 -0.30949 C -0.38107 -0.30718 -0.38281 -0.30648 -0.3842 -0.30417 C -0.39653 -0.28287 -0.38177 -0.30162 -0.39375 -0.28773 L -0.40816 -0.25463 C -0.40972 -0.25093 -0.41111 -0.24607 -0.41284 -0.24306 C -0.41493 -0.23958 -0.41719 -0.23657 -0.41927 -0.23218 C -0.42778 -0.21528 -0.41996 -0.22616 -0.42864 -0.21597 C -0.44514 -0.17801 -0.41962 -0.23588 -0.43975 -0.19352 C -0.44305 -0.18704 -0.44566 -0.17616 -0.4493 -0.17199 L -0.45885 -0.16042 C -0.46753 -0.14051 -0.46024 -0.16042 -0.46684 -0.13333 C -0.47066 -0.1169 -0.4717 -0.11644 -0.47639 -0.10556 C -0.47691 -0.1 -0.47708 -0.09398 -0.47795 -0.08912 C -0.47986 -0.07708 -0.4842 -0.05602 -0.4842 -0.05532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-222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49097 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4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55347 7.40741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59318"/>
            <a:ext cx="2408240" cy="1801876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3419872" y="4673402"/>
            <a:ext cx="5184576" cy="1656184"/>
          </a:xfrm>
          <a:prstGeom prst="wedgeRoundRectCallout">
            <a:avLst>
              <a:gd name="adj1" fmla="val -62673"/>
              <a:gd name="adj2" fmla="val 311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My favorite subject is Science.</a:t>
            </a:r>
            <a:endParaRPr lang="ko-KR" altLang="en-US" sz="40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39734" y="424166"/>
            <a:ext cx="4780337" cy="1656184"/>
          </a:xfrm>
          <a:prstGeom prst="wedgeRoundRectCallout">
            <a:avLst>
              <a:gd name="adj1" fmla="val 65788"/>
              <a:gd name="adj2" fmla="val 32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Q. Lesson 11. ___________________</a:t>
            </a:r>
            <a:endParaRPr lang="ko-KR" alt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0" y="4474709"/>
            <a:ext cx="2350242" cy="20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01463" y="2433888"/>
            <a:ext cx="13452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en-US" altLang="ko-KR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실행 단추: 앞으로 또는 다음 10">
            <a:hlinkClick r:id="" action="ppaction://hlinkshowjump?jump=nextslide" highlightClick="1"/>
          </p:cNvPr>
          <p:cNvSpPr/>
          <p:nvPr/>
        </p:nvSpPr>
        <p:spPr>
          <a:xfrm>
            <a:off x="8149800" y="5805264"/>
            <a:ext cx="360040" cy="36004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233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632 -1.48148E-6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32 0.01319 L 2.5E-6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1 0.01297 L -2.22222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1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9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!!!!!</a:t>
            </a:r>
            <a:endParaRPr lang="ko-KR" altLang="en-US" sz="8800" dirty="0"/>
          </a:p>
        </p:txBody>
      </p:sp>
      <p:pic>
        <p:nvPicPr>
          <p:cNvPr id="98" name="그림 9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55" y="429867"/>
            <a:ext cx="7486650" cy="5607834"/>
          </a:xfrm>
          <a:prstGeom prst="rect">
            <a:avLst/>
          </a:prstGeom>
        </p:spPr>
      </p:pic>
      <p:sp>
        <p:nvSpPr>
          <p:cNvPr id="100" name="가로로 말린 두루마리 모양 99"/>
          <p:cNvSpPr/>
          <p:nvPr/>
        </p:nvSpPr>
        <p:spPr>
          <a:xfrm>
            <a:off x="1641957" y="4764840"/>
            <a:ext cx="6536880" cy="1858233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dirty="0" smtClean="0"/>
              <a:t>결정적인 공격</a:t>
            </a:r>
            <a:r>
              <a:rPr lang="en-US" altLang="ko-KR" sz="4400" dirty="0" smtClean="0"/>
              <a:t>!</a:t>
            </a: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98609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  <p:bldP spid="100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8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18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374707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59318"/>
            <a:ext cx="2408240" cy="1801876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3419872" y="4673402"/>
            <a:ext cx="5184576" cy="1656184"/>
          </a:xfrm>
          <a:prstGeom prst="wedgeRoundRectCallout">
            <a:avLst>
              <a:gd name="adj1" fmla="val -62673"/>
              <a:gd name="adj2" fmla="val 311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Read books.</a:t>
            </a:r>
            <a:endParaRPr lang="ko-KR" altLang="en-US" sz="40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39734" y="424166"/>
            <a:ext cx="4780337" cy="1656184"/>
          </a:xfrm>
          <a:prstGeom prst="wedgeRoundRectCallout">
            <a:avLst>
              <a:gd name="adj1" fmla="val 65788"/>
              <a:gd name="adj2" fmla="val 32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Q. D A R E</a:t>
            </a:r>
          </a:p>
          <a:p>
            <a:pPr algn="ctr"/>
            <a:r>
              <a:rPr lang="en-US" altLang="ko-KR" sz="3200" dirty="0" smtClean="0"/>
              <a:t>     B K O </a:t>
            </a:r>
            <a:r>
              <a:rPr lang="en-US" altLang="ko-KR" sz="3200" dirty="0" err="1" smtClean="0"/>
              <a:t>O</a:t>
            </a:r>
            <a:r>
              <a:rPr lang="en-US" altLang="ko-KR" sz="3200" dirty="0" smtClean="0"/>
              <a:t> S</a:t>
            </a:r>
            <a:endParaRPr lang="ko-KR" alt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0" y="4474709"/>
            <a:ext cx="2350242" cy="20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01463" y="2433888"/>
            <a:ext cx="13452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en-US" altLang="ko-KR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실행 단추: 앞으로 또는 다음 10">
            <a:hlinkClick r:id="" action="ppaction://hlinkshowjump?jump=nextslide" highlightClick="1"/>
          </p:cNvPr>
          <p:cNvSpPr/>
          <p:nvPr/>
        </p:nvSpPr>
        <p:spPr>
          <a:xfrm>
            <a:off x="8149800" y="5805264"/>
            <a:ext cx="360040" cy="36004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717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632 -1.48148E-6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32 0.01319 L 2.5E-6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1 0.01297 L -2.22222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1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8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6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306598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59318"/>
            <a:ext cx="2408240" cy="1801876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3419872" y="4673402"/>
            <a:ext cx="5184576" cy="1656184"/>
          </a:xfrm>
          <a:prstGeom prst="wedgeRoundRectCallout">
            <a:avLst>
              <a:gd name="adj1" fmla="val -62673"/>
              <a:gd name="adj2" fmla="val 311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My favorite sport is base ball.</a:t>
            </a:r>
            <a:endParaRPr lang="ko-KR" altLang="en-US" sz="40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39734" y="424166"/>
            <a:ext cx="4780337" cy="1656184"/>
          </a:xfrm>
          <a:prstGeom prst="wedgeRoundRectCallout">
            <a:avLst>
              <a:gd name="adj1" fmla="val 65788"/>
              <a:gd name="adj2" fmla="val 32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Q. sport/ baseball / is / My favorite / . </a:t>
            </a:r>
            <a:endParaRPr lang="ko-KR" alt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0" y="4474709"/>
            <a:ext cx="2350242" cy="20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01463" y="2433888"/>
            <a:ext cx="13452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en-US" altLang="ko-KR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실행 단추: 앞으로 또는 다음 10">
            <a:hlinkClick r:id="" action="ppaction://hlinkshowjump?jump=nextslide" highlightClick="1"/>
          </p:cNvPr>
          <p:cNvSpPr/>
          <p:nvPr/>
        </p:nvSpPr>
        <p:spPr>
          <a:xfrm>
            <a:off x="8149800" y="5805264"/>
            <a:ext cx="360040" cy="36004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876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632 -1.48148E-6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32 0.01319 L 2.5E-6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1 0.01297 L -2.22222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8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4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427968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8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4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205901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59318"/>
            <a:ext cx="2408240" cy="1801876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3419872" y="4673402"/>
            <a:ext cx="5184576" cy="1656184"/>
          </a:xfrm>
          <a:prstGeom prst="wedgeRoundRectCallout">
            <a:avLst>
              <a:gd name="adj1" fmla="val -62673"/>
              <a:gd name="adj2" fmla="val 311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I like playing baseball. </a:t>
            </a:r>
            <a:endParaRPr lang="ko-KR" altLang="en-US" sz="40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39734" y="424166"/>
            <a:ext cx="4780337" cy="1656184"/>
          </a:xfrm>
          <a:prstGeom prst="wedgeRoundRectCallout">
            <a:avLst>
              <a:gd name="adj1" fmla="val 65788"/>
              <a:gd name="adj2" fmla="val 32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Q. like / I / baseball / playing / .</a:t>
            </a:r>
            <a:endParaRPr lang="ko-KR" alt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0" y="4474709"/>
            <a:ext cx="2350242" cy="20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01463" y="2433888"/>
            <a:ext cx="13452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en-US" altLang="ko-KR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실행 단추: 앞으로 또는 다음 10">
            <a:hlinkClick r:id="" action="ppaction://hlinkshowjump?jump=nextslide" highlightClick="1"/>
          </p:cNvPr>
          <p:cNvSpPr/>
          <p:nvPr/>
        </p:nvSpPr>
        <p:spPr>
          <a:xfrm>
            <a:off x="8149800" y="5805264"/>
            <a:ext cx="360040" cy="36004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513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632 -1.48148E-6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32 0.01319 L 2.5E-6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1 0.01297 L -2.22222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1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8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6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355549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59318"/>
            <a:ext cx="2408240" cy="1801876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3419872" y="4673402"/>
            <a:ext cx="5184576" cy="1656184"/>
          </a:xfrm>
          <a:prstGeom prst="wedgeRoundRectCallout">
            <a:avLst>
              <a:gd name="adj1" fmla="val -62673"/>
              <a:gd name="adj2" fmla="val 311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My favorite subject is art.</a:t>
            </a:r>
            <a:endParaRPr lang="ko-KR" altLang="en-US" sz="40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39734" y="424166"/>
            <a:ext cx="4780337" cy="1656184"/>
          </a:xfrm>
          <a:prstGeom prst="wedgeRoundRectCallout">
            <a:avLst>
              <a:gd name="adj1" fmla="val 65788"/>
              <a:gd name="adj2" fmla="val 32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Q. subject / art / </a:t>
            </a:r>
          </a:p>
          <a:p>
            <a:pPr algn="ctr"/>
            <a:r>
              <a:rPr lang="en-US" altLang="ko-KR" sz="3200" dirty="0" smtClean="0"/>
              <a:t>My favorite / is / .</a:t>
            </a:r>
            <a:endParaRPr lang="ko-KR" alt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0" y="4474709"/>
            <a:ext cx="2350242" cy="20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01463" y="2433888"/>
            <a:ext cx="13452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en-US" altLang="ko-KR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실행 단추: 앞으로 또는 다음 10">
            <a:hlinkClick r:id="" action="ppaction://hlinkshowjump?jump=nextslide" highlightClick="1"/>
          </p:cNvPr>
          <p:cNvSpPr/>
          <p:nvPr/>
        </p:nvSpPr>
        <p:spPr>
          <a:xfrm>
            <a:off x="8149800" y="5805264"/>
            <a:ext cx="360040" cy="36004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066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632 -1.48148E-6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32 0.01319 L 2.5E-6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1 0.01297 L -2.22222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1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8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5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202875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59318"/>
            <a:ext cx="2408240" cy="1801876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3419872" y="4673402"/>
            <a:ext cx="5184576" cy="1656184"/>
          </a:xfrm>
          <a:prstGeom prst="wedgeRoundRectCallout">
            <a:avLst>
              <a:gd name="adj1" fmla="val -62673"/>
              <a:gd name="adj2" fmla="val 311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I like drawing pictures.</a:t>
            </a:r>
            <a:endParaRPr lang="ko-KR" altLang="en-US" sz="40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39734" y="424166"/>
            <a:ext cx="4780337" cy="1656184"/>
          </a:xfrm>
          <a:prstGeom prst="wedgeRoundRectCallout">
            <a:avLst>
              <a:gd name="adj1" fmla="val 65788"/>
              <a:gd name="adj2" fmla="val 32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Q. drawing / I / pictures / like / .</a:t>
            </a:r>
            <a:endParaRPr lang="ko-KR" alt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0" y="4474709"/>
            <a:ext cx="2350242" cy="20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01463" y="2433888"/>
            <a:ext cx="13452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en-US" altLang="ko-KR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실행 단추: 앞으로 또는 다음 10">
            <a:hlinkClick r:id="" action="ppaction://hlinkshowjump?jump=nextslide" highlightClick="1"/>
          </p:cNvPr>
          <p:cNvSpPr/>
          <p:nvPr/>
        </p:nvSpPr>
        <p:spPr>
          <a:xfrm>
            <a:off x="8149800" y="5805264"/>
            <a:ext cx="360040" cy="36004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589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632 -1.48148E-6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32 0.01319 L 2.5E-6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1 0.01297 L -2.22222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1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9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!!!!!</a:t>
            </a:r>
            <a:endParaRPr lang="ko-KR" altLang="en-US" sz="8800" dirty="0"/>
          </a:p>
        </p:txBody>
      </p:sp>
      <p:pic>
        <p:nvPicPr>
          <p:cNvPr id="98" name="그림 9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5804" y="336318"/>
            <a:ext cx="7486650" cy="5705475"/>
          </a:xfrm>
          <a:prstGeom prst="rect">
            <a:avLst/>
          </a:prstGeom>
        </p:spPr>
      </p:pic>
      <p:sp>
        <p:nvSpPr>
          <p:cNvPr id="100" name="가로로 말린 두루마리 모양 99"/>
          <p:cNvSpPr/>
          <p:nvPr/>
        </p:nvSpPr>
        <p:spPr>
          <a:xfrm>
            <a:off x="1472179" y="4905729"/>
            <a:ext cx="6536880" cy="1858233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dirty="0" smtClean="0"/>
              <a:t>돼지들의 역습</a:t>
            </a:r>
            <a:r>
              <a:rPr lang="en-US" altLang="ko-KR" sz="4400" dirty="0" smtClean="0"/>
              <a:t>!!!</a:t>
            </a: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68698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  <p:bldP spid="100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709" y="3902"/>
            <a:ext cx="9169660" cy="6870361"/>
          </a:xfrm>
          <a:prstGeom prst="rect">
            <a:avLst/>
          </a:prstGeom>
        </p:spPr>
      </p:pic>
      <p:grpSp>
        <p:nvGrpSpPr>
          <p:cNvPr id="10" name="그룹 9"/>
          <p:cNvGrpSpPr/>
          <p:nvPr/>
        </p:nvGrpSpPr>
        <p:grpSpPr>
          <a:xfrm>
            <a:off x="4103440" y="3542219"/>
            <a:ext cx="5040560" cy="3332044"/>
            <a:chOff x="4103440" y="3542219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387916" y="3559365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775848" y="3434207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03440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07496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11552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15608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19664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23720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27776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31832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35888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39944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03440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07496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11552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15608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19664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23720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27776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31832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35888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39944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03440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07496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11552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15608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19664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23720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27776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31832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35888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39944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03440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07496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11552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15608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19664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23720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27776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31832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35888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39944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11552" y="432729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03440" y="432729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19664" y="431394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31832" y="432729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39944" y="432729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6" name="직사각형 105"/>
          <p:cNvSpPr/>
          <p:nvPr/>
        </p:nvSpPr>
        <p:spPr>
          <a:xfrm>
            <a:off x="-5023364" y="6340599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2" name="직사각형 211"/>
          <p:cNvSpPr/>
          <p:nvPr/>
        </p:nvSpPr>
        <p:spPr>
          <a:xfrm>
            <a:off x="-5023364" y="5823198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2" name="직사각형 221"/>
          <p:cNvSpPr/>
          <p:nvPr/>
        </p:nvSpPr>
        <p:spPr>
          <a:xfrm>
            <a:off x="-5023364" y="5319142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2" name="직사각형 231"/>
          <p:cNvSpPr/>
          <p:nvPr/>
        </p:nvSpPr>
        <p:spPr>
          <a:xfrm>
            <a:off x="-5023364" y="4815086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3" name="직사각형 242"/>
          <p:cNvSpPr/>
          <p:nvPr/>
        </p:nvSpPr>
        <p:spPr>
          <a:xfrm>
            <a:off x="-5023364" y="4311030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-4562751" y="3531965"/>
            <a:ext cx="4536504" cy="3556408"/>
            <a:chOff x="-4562751" y="3531965"/>
            <a:chExt cx="4536504" cy="3556408"/>
          </a:xfrm>
        </p:grpSpPr>
        <p:pic>
          <p:nvPicPr>
            <p:cNvPr id="104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3432214" y="4112770"/>
              <a:ext cx="809630" cy="707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3" name="직사각형 202"/>
            <p:cNvSpPr/>
            <p:nvPr/>
          </p:nvSpPr>
          <p:spPr>
            <a:xfrm>
              <a:off x="-4562751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4058695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3554639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-3050583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-2546527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-2042471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-1538415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-1034359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-530303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4562751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4058695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3554639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-3050583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-2546527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-2042471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-1538415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-1034359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-530303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4562751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4058695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3554639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-3050583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-2546527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-2042471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-1538415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-1034359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-530303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4562751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4058695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3554639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-3050583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-2546527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-2042471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-1538415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-1034359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-530303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4058695" y="430762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-2546527" y="430762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-1538415" y="430762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-530303" y="430762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4194645" y="3423953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4302657" y="3543102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736776" y="413330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1290204" y="2882309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가로로 말린 두루마리 모양 12">
            <a:hlinkClick r:id="rId7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14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207315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046 L -2.22222E-6 0.00023 C -0.00225 -0.01921 -0.00382 -0.03843 -0.00642 -0.05602 C -0.00868 -0.07176 -0.01163 -0.08565 -0.01441 -0.1 C -0.01545 -0.10556 -0.01614 -0.11204 -0.01753 -0.11644 L -0.02239 -0.13333 C -0.03333 -0.20926 -0.01736 -0.10486 -0.03021 -0.17199 C -0.03125 -0.17662 -0.0309 -0.18333 -0.03177 -0.1882 C -0.03316 -0.19491 -0.03524 -0.19838 -0.03663 -0.20509 C -0.03889 -0.21528 -0.0408 -0.22685 -0.04288 -0.23773 C -0.04392 -0.24306 -0.04479 -0.24977 -0.04618 -0.25463 C -0.05364 -0.28056 -0.04896 -0.26667 -0.06041 -0.29329 L -0.0651 -0.30417 C -0.06684 -0.30764 -0.06823 -0.31181 -0.06996 -0.31505 C -0.07257 -0.32037 -0.075 -0.32708 -0.07795 -0.33195 C -0.08663 -0.3456 -0.09097 -0.35046 -0.09844 -0.35903 C -0.11215 -0.39097 -0.09496 -0.35301 -0.10798 -0.37593 C -0.12031 -0.39699 -0.10555 -0.37824 -0.11753 -0.39213 C -0.12587 -0.41157 -0.11857 -0.39769 -0.13021 -0.40903 C -0.1335 -0.41204 -0.13663 -0.41644 -0.13975 -0.41991 L -0.1493 -0.43079 L -0.15885 -0.44167 L -0.16354 -0.44699 C -0.20972 -0.44537 -0.25573 -0.44699 -0.30173 -0.44167 C -0.30416 -0.44167 -0.3059 -0.43333 -0.30798 -0.43079 C -0.31059 -0.42778 -0.31337 -0.42708 -0.31597 -0.42546 C -0.31805 -0.42176 -0.32014 -0.41759 -0.32239 -0.41458 C -0.32396 -0.41204 -0.32569 -0.41157 -0.32708 -0.40903 C -0.32882 -0.40602 -0.33021 -0.4007 -0.33194 -0.39769 C -0.33489 -0.39282 -0.34149 -0.38681 -0.34149 -0.38611 C -0.34427 -0.37894 -0.35486 -0.35116 -0.35729 -0.34815 C -0.36267 -0.34213 -0.36284 -0.34259 -0.3684 -0.33195 C -0.37639 -0.31551 -0.36996 -0.32407 -0.37951 -0.30949 C -0.38107 -0.30718 -0.38281 -0.30648 -0.3842 -0.30417 C -0.39653 -0.28287 -0.38177 -0.30162 -0.39375 -0.28773 L -0.40816 -0.25463 C -0.40972 -0.25093 -0.41111 -0.24607 -0.41284 -0.24306 C -0.41493 -0.23958 -0.41719 -0.23657 -0.41927 -0.23218 C -0.42778 -0.21528 -0.41996 -0.22616 -0.42864 -0.21597 C -0.44514 -0.17801 -0.41962 -0.23588 -0.43975 -0.19352 C -0.44305 -0.18704 -0.44566 -0.17616 -0.4493 -0.17199 L -0.45885 -0.16042 C -0.46753 -0.14051 -0.46024 -0.16042 -0.46684 -0.13333 C -0.47066 -0.1169 -0.4717 -0.11644 -0.47639 -0.10556 C -0.47691 -0.1 -0.47708 -0.09398 -0.47795 -0.08912 C -0.47986 -0.07708 -0.4842 -0.05602 -0.4842 -0.05532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-222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49097 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4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55347 7.40741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59318"/>
            <a:ext cx="2408240" cy="1801876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3419872" y="4673402"/>
            <a:ext cx="5184576" cy="1656184"/>
          </a:xfrm>
          <a:prstGeom prst="wedgeRoundRectCallout">
            <a:avLst>
              <a:gd name="adj1" fmla="val -62673"/>
              <a:gd name="adj2" fmla="val 311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Playing</a:t>
            </a:r>
            <a:endParaRPr lang="ko-KR" altLang="en-US" sz="40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39734" y="424166"/>
            <a:ext cx="4780337" cy="1656184"/>
          </a:xfrm>
          <a:prstGeom prst="wedgeRoundRectCallout">
            <a:avLst>
              <a:gd name="adj1" fmla="val 65788"/>
              <a:gd name="adj2" fmla="val 32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Q. I like _________ games.</a:t>
            </a:r>
            <a:endParaRPr lang="ko-KR" alt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0" y="4474709"/>
            <a:ext cx="2350242" cy="20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01463" y="2433888"/>
            <a:ext cx="13452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en-US" altLang="ko-KR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실행 단추: 앞으로 또는 다음 10">
            <a:hlinkClick r:id="" action="ppaction://hlinkshowjump?jump=nextslide" highlightClick="1"/>
          </p:cNvPr>
          <p:cNvSpPr/>
          <p:nvPr/>
        </p:nvSpPr>
        <p:spPr>
          <a:xfrm>
            <a:off x="8149800" y="5805264"/>
            <a:ext cx="360040" cy="36004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410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632 -1.48148E-6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32 0.01319 L 2.5E-6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1 0.01297 L -2.22222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1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8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4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261741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59318"/>
            <a:ext cx="2408240" cy="1801876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3419872" y="4673402"/>
            <a:ext cx="5184576" cy="1656184"/>
          </a:xfrm>
          <a:prstGeom prst="wedgeRoundRectCallout">
            <a:avLst>
              <a:gd name="adj1" fmla="val -62673"/>
              <a:gd name="adj2" fmla="val 311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is</a:t>
            </a:r>
            <a:endParaRPr lang="ko-KR" altLang="en-US" sz="40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39734" y="424166"/>
            <a:ext cx="4780337" cy="1656184"/>
          </a:xfrm>
          <a:prstGeom prst="wedgeRoundRectCallout">
            <a:avLst>
              <a:gd name="adj1" fmla="val 65788"/>
              <a:gd name="adj2" fmla="val 32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Q. My favorite subject ___ art.</a:t>
            </a:r>
            <a:endParaRPr lang="ko-KR" alt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0" y="4474709"/>
            <a:ext cx="2350242" cy="20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01463" y="2433888"/>
            <a:ext cx="13452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en-US" altLang="ko-KR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실행 단추: 앞으로 또는 다음 10">
            <a:hlinkClick r:id="" action="ppaction://hlinkshowjump?jump=nextslide" highlightClick="1"/>
          </p:cNvPr>
          <p:cNvSpPr/>
          <p:nvPr/>
        </p:nvSpPr>
        <p:spPr>
          <a:xfrm>
            <a:off x="8149800" y="5805264"/>
            <a:ext cx="360040" cy="36004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120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632 -1.48148E-6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32 0.01319 L 2.5E-6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1 0.01297 L -2.22222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1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59318"/>
            <a:ext cx="2408240" cy="1801876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3419872" y="4673402"/>
            <a:ext cx="5184576" cy="1656184"/>
          </a:xfrm>
          <a:prstGeom prst="wedgeRoundRectCallout">
            <a:avLst>
              <a:gd name="adj1" fmla="val -62673"/>
              <a:gd name="adj2" fmla="val 311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singing</a:t>
            </a:r>
            <a:endParaRPr lang="ko-KR" altLang="en-US" sz="40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39734" y="424166"/>
            <a:ext cx="4780337" cy="1656184"/>
          </a:xfrm>
          <a:prstGeom prst="wedgeRoundRectCallout">
            <a:avLst>
              <a:gd name="adj1" fmla="val 65788"/>
              <a:gd name="adj2" fmla="val 32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Q. My favorite subject is music. </a:t>
            </a:r>
          </a:p>
          <a:p>
            <a:pPr algn="ctr"/>
            <a:r>
              <a:rPr lang="en-US" altLang="ko-KR" sz="3200" dirty="0" smtClean="0"/>
              <a:t>I like _________.</a:t>
            </a:r>
            <a:endParaRPr lang="ko-KR" alt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0" y="4474709"/>
            <a:ext cx="2350242" cy="20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01463" y="2433888"/>
            <a:ext cx="13452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en-US" altLang="ko-KR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실행 단추: 앞으로 또는 다음 10">
            <a:hlinkClick r:id="" action="ppaction://hlinkshowjump?jump=nextslide" highlightClick="1"/>
          </p:cNvPr>
          <p:cNvSpPr/>
          <p:nvPr/>
        </p:nvSpPr>
        <p:spPr>
          <a:xfrm>
            <a:off x="8149800" y="5805264"/>
            <a:ext cx="360040" cy="36004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48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632 -1.48148E-6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32 0.01319 L 2.5E-6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1 0.01297 L -2.22222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1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9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!!!!!!</a:t>
            </a:r>
            <a:endParaRPr lang="ko-KR" altLang="en-US" sz="8800" dirty="0"/>
          </a:p>
        </p:txBody>
      </p:sp>
      <p:pic>
        <p:nvPicPr>
          <p:cNvPr id="98" name="그림 9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314" y="321200"/>
            <a:ext cx="7486650" cy="5705475"/>
          </a:xfrm>
          <a:prstGeom prst="rect">
            <a:avLst/>
          </a:prstGeom>
        </p:spPr>
      </p:pic>
      <p:sp>
        <p:nvSpPr>
          <p:cNvPr id="100" name="가로로 말린 두루마리 모양 99"/>
          <p:cNvSpPr/>
          <p:nvPr/>
        </p:nvSpPr>
        <p:spPr>
          <a:xfrm>
            <a:off x="1472179" y="4905729"/>
            <a:ext cx="6536880" cy="1858233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dirty="0" smtClean="0"/>
              <a:t>돼지들의 역습</a:t>
            </a:r>
            <a:r>
              <a:rPr lang="en-US" altLang="ko-KR" sz="4400" dirty="0" smtClean="0"/>
              <a:t>!!!</a:t>
            </a: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36472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  <p:bldP spid="100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709" y="3902"/>
            <a:ext cx="9169660" cy="6870361"/>
          </a:xfrm>
          <a:prstGeom prst="rect">
            <a:avLst/>
          </a:prstGeom>
        </p:spPr>
      </p:pic>
      <p:grpSp>
        <p:nvGrpSpPr>
          <p:cNvPr id="10" name="그룹 9"/>
          <p:cNvGrpSpPr/>
          <p:nvPr/>
        </p:nvGrpSpPr>
        <p:grpSpPr>
          <a:xfrm>
            <a:off x="4103440" y="3542219"/>
            <a:ext cx="5040560" cy="3332044"/>
            <a:chOff x="4103440" y="3542219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387916" y="3559365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775848" y="3434207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03440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07496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11552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15608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19664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23720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27776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31832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35888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39944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03440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07496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11552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15608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19664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23720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27776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31832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35888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39944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03440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07496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11552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15608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19664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23720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27776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31832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35888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39944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03440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07496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11552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15608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19664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23720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27776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31832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35888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39944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11552" y="432729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03440" y="432729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19664" y="431394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31832" y="432729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39944" y="432729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6" name="직사각형 105"/>
          <p:cNvSpPr/>
          <p:nvPr/>
        </p:nvSpPr>
        <p:spPr>
          <a:xfrm>
            <a:off x="-5023364" y="6340599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2" name="직사각형 211"/>
          <p:cNvSpPr/>
          <p:nvPr/>
        </p:nvSpPr>
        <p:spPr>
          <a:xfrm>
            <a:off x="-5023364" y="5823198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2" name="직사각형 221"/>
          <p:cNvSpPr/>
          <p:nvPr/>
        </p:nvSpPr>
        <p:spPr>
          <a:xfrm>
            <a:off x="-5023364" y="5319142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2" name="직사각형 231"/>
          <p:cNvSpPr/>
          <p:nvPr/>
        </p:nvSpPr>
        <p:spPr>
          <a:xfrm>
            <a:off x="-5023364" y="4815086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3" name="직사각형 242"/>
          <p:cNvSpPr/>
          <p:nvPr/>
        </p:nvSpPr>
        <p:spPr>
          <a:xfrm>
            <a:off x="-5023364" y="4311030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-4562751" y="3531965"/>
            <a:ext cx="4536504" cy="3556408"/>
            <a:chOff x="-4562751" y="3531965"/>
            <a:chExt cx="4536504" cy="3556408"/>
          </a:xfrm>
        </p:grpSpPr>
        <p:pic>
          <p:nvPicPr>
            <p:cNvPr id="104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3432214" y="4112770"/>
              <a:ext cx="809630" cy="707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3" name="직사각형 202"/>
            <p:cNvSpPr/>
            <p:nvPr/>
          </p:nvSpPr>
          <p:spPr>
            <a:xfrm>
              <a:off x="-4562751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4058695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3554639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-3050583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-2546527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-2042471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-1538415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-1034359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-530303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4562751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4058695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3554639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-3050583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-2546527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-2042471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-1538415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-1034359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-530303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4562751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4058695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3554639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-3050583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-2546527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-2042471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-1538415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-1034359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-530303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4562751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4058695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3554639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-3050583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-2546527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-2042471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-1538415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-1034359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-530303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4058695" y="430762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-2546527" y="430762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-1538415" y="430762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-530303" y="430762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4194645" y="3423953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4302657" y="3543102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736776" y="413330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1290204" y="2882309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가로로 말린 두루마리 모양 12">
            <a:hlinkClick r:id="rId7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12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161028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046 L -2.22222E-6 0.00023 C -0.00225 -0.01921 -0.00382 -0.03843 -0.00642 -0.05602 C -0.00868 -0.07176 -0.01163 -0.08565 -0.01441 -0.1 C -0.01545 -0.10556 -0.01614 -0.11204 -0.01753 -0.11644 L -0.02239 -0.13333 C -0.03333 -0.20926 -0.01736 -0.10486 -0.03021 -0.17199 C -0.03125 -0.17662 -0.0309 -0.18333 -0.03177 -0.1882 C -0.03316 -0.19491 -0.03524 -0.19838 -0.03663 -0.20509 C -0.03889 -0.21528 -0.0408 -0.22685 -0.04288 -0.23773 C -0.04392 -0.24306 -0.04479 -0.24977 -0.04618 -0.25463 C -0.05364 -0.28056 -0.04896 -0.26667 -0.06041 -0.29329 L -0.0651 -0.30417 C -0.06684 -0.30764 -0.06823 -0.31181 -0.06996 -0.31505 C -0.07257 -0.32037 -0.075 -0.32708 -0.07795 -0.33195 C -0.08663 -0.3456 -0.09097 -0.35046 -0.09844 -0.35903 C -0.11215 -0.39097 -0.09496 -0.35301 -0.10798 -0.37593 C -0.12031 -0.39699 -0.10555 -0.37824 -0.11753 -0.39213 C -0.12587 -0.41157 -0.11857 -0.39769 -0.13021 -0.40903 C -0.1335 -0.41204 -0.13663 -0.41644 -0.13975 -0.41991 L -0.1493 -0.43079 L -0.15885 -0.44167 L -0.16354 -0.44699 C -0.20972 -0.44537 -0.25573 -0.44699 -0.30173 -0.44167 C -0.30416 -0.44167 -0.3059 -0.43333 -0.30798 -0.43079 C -0.31059 -0.42778 -0.31337 -0.42708 -0.31597 -0.42546 C -0.31805 -0.42176 -0.32014 -0.41759 -0.32239 -0.41458 C -0.32396 -0.41204 -0.32569 -0.41157 -0.32708 -0.40903 C -0.32882 -0.40602 -0.33021 -0.4007 -0.33194 -0.39769 C -0.33489 -0.39282 -0.34149 -0.38681 -0.34149 -0.38611 C -0.34427 -0.37894 -0.35486 -0.35116 -0.35729 -0.34815 C -0.36267 -0.34213 -0.36284 -0.34259 -0.3684 -0.33195 C -0.37639 -0.31551 -0.36996 -0.32407 -0.37951 -0.30949 C -0.38107 -0.30718 -0.38281 -0.30648 -0.3842 -0.30417 C -0.39653 -0.28287 -0.38177 -0.30162 -0.39375 -0.28773 L -0.40816 -0.25463 C -0.40972 -0.25093 -0.41111 -0.24607 -0.41284 -0.24306 C -0.41493 -0.23958 -0.41719 -0.23657 -0.41927 -0.23218 C -0.42778 -0.21528 -0.41996 -0.22616 -0.42864 -0.21597 C -0.44514 -0.17801 -0.41962 -0.23588 -0.43975 -0.19352 C -0.44305 -0.18704 -0.44566 -0.17616 -0.4493 -0.17199 L -0.45885 -0.16042 C -0.46753 -0.14051 -0.46024 -0.16042 -0.46684 -0.13333 C -0.47066 -0.1169 -0.4717 -0.11644 -0.47639 -0.10556 C -0.47691 -0.1 -0.47708 -0.09398 -0.47795 -0.08912 C -0.47986 -0.07708 -0.4842 -0.05602 -0.4842 -0.05532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-222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49097 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4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55347 7.40741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59318"/>
            <a:ext cx="2408240" cy="1801876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3419872" y="4673402"/>
            <a:ext cx="5184576" cy="1656184"/>
          </a:xfrm>
          <a:prstGeom prst="wedgeRoundRectCallout">
            <a:avLst>
              <a:gd name="adj1" fmla="val -62673"/>
              <a:gd name="adj2" fmla="val 311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drawing</a:t>
            </a:r>
            <a:endParaRPr lang="ko-KR" altLang="en-US" sz="40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39734" y="424166"/>
            <a:ext cx="4780337" cy="1656184"/>
          </a:xfrm>
          <a:prstGeom prst="wedgeRoundRectCallout">
            <a:avLst>
              <a:gd name="adj1" fmla="val 65788"/>
              <a:gd name="adj2" fmla="val 32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Q. My favorite subject is art. </a:t>
            </a:r>
          </a:p>
          <a:p>
            <a:pPr algn="ctr"/>
            <a:r>
              <a:rPr lang="en-US" altLang="ko-KR" sz="3200" dirty="0" smtClean="0"/>
              <a:t>I like ______ pictures.</a:t>
            </a:r>
            <a:endParaRPr lang="ko-KR" alt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0" y="4474709"/>
            <a:ext cx="2350242" cy="20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01463" y="2433888"/>
            <a:ext cx="13452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en-US" altLang="ko-KR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실행 단추: 앞으로 또는 다음 10">
            <a:hlinkClick r:id="" action="ppaction://hlinkshowjump?jump=nextslide" highlightClick="1"/>
          </p:cNvPr>
          <p:cNvSpPr/>
          <p:nvPr/>
        </p:nvSpPr>
        <p:spPr>
          <a:xfrm>
            <a:off x="8149800" y="5805264"/>
            <a:ext cx="360040" cy="36004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972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632 -1.48148E-6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32 0.01319 L 2.5E-6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1 0.01297 L -2.22222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1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9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!!!!!</a:t>
            </a:r>
            <a:endParaRPr lang="ko-KR" altLang="en-US" sz="8800" dirty="0"/>
          </a:p>
        </p:txBody>
      </p:sp>
      <p:pic>
        <p:nvPicPr>
          <p:cNvPr id="98" name="그림 9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4164" y="240545"/>
            <a:ext cx="7486650" cy="5705475"/>
          </a:xfrm>
          <a:prstGeom prst="rect">
            <a:avLst/>
          </a:prstGeom>
        </p:spPr>
      </p:pic>
      <p:sp>
        <p:nvSpPr>
          <p:cNvPr id="100" name="가로로 말린 두루마리 모양 99"/>
          <p:cNvSpPr/>
          <p:nvPr/>
        </p:nvSpPr>
        <p:spPr>
          <a:xfrm>
            <a:off x="1472179" y="4905729"/>
            <a:ext cx="6536880" cy="1858233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dirty="0" smtClean="0"/>
              <a:t>돼지들의 역습</a:t>
            </a:r>
            <a:r>
              <a:rPr lang="en-US" altLang="ko-KR" sz="4400" dirty="0" smtClean="0"/>
              <a:t>!!!</a:t>
            </a: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08312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  <p:bldP spid="100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709" y="3902"/>
            <a:ext cx="9169660" cy="6870361"/>
          </a:xfrm>
          <a:prstGeom prst="rect">
            <a:avLst/>
          </a:prstGeom>
        </p:spPr>
      </p:pic>
      <p:grpSp>
        <p:nvGrpSpPr>
          <p:cNvPr id="10" name="그룹 9"/>
          <p:cNvGrpSpPr/>
          <p:nvPr/>
        </p:nvGrpSpPr>
        <p:grpSpPr>
          <a:xfrm>
            <a:off x="4103440" y="3542219"/>
            <a:ext cx="5040560" cy="3332044"/>
            <a:chOff x="4103440" y="3542219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387916" y="3559365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775848" y="3434207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03440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07496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11552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15608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19664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23720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27776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31832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35888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39944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03440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07496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11552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15608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19664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23720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27776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31832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35888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39944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03440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07496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11552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15608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19664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23720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27776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31832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35888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39944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03440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07496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11552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15608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19664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23720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27776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31832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35888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39944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11552" y="432729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03440" y="432729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19664" y="431394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31832" y="432729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39944" y="432729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6" name="직사각형 105"/>
          <p:cNvSpPr/>
          <p:nvPr/>
        </p:nvSpPr>
        <p:spPr>
          <a:xfrm>
            <a:off x="-5023364" y="6340599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2" name="직사각형 211"/>
          <p:cNvSpPr/>
          <p:nvPr/>
        </p:nvSpPr>
        <p:spPr>
          <a:xfrm>
            <a:off x="-5023364" y="5823198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2" name="직사각형 221"/>
          <p:cNvSpPr/>
          <p:nvPr/>
        </p:nvSpPr>
        <p:spPr>
          <a:xfrm>
            <a:off x="-5023364" y="5319142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2" name="직사각형 231"/>
          <p:cNvSpPr/>
          <p:nvPr/>
        </p:nvSpPr>
        <p:spPr>
          <a:xfrm>
            <a:off x="-5023364" y="4815086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3" name="직사각형 242"/>
          <p:cNvSpPr/>
          <p:nvPr/>
        </p:nvSpPr>
        <p:spPr>
          <a:xfrm>
            <a:off x="-5023364" y="4311030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-4562751" y="3531965"/>
            <a:ext cx="4536504" cy="3556408"/>
            <a:chOff x="-4562751" y="3531965"/>
            <a:chExt cx="4536504" cy="3556408"/>
          </a:xfrm>
        </p:grpSpPr>
        <p:pic>
          <p:nvPicPr>
            <p:cNvPr id="104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3432214" y="4112770"/>
              <a:ext cx="809630" cy="707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3" name="직사각형 202"/>
            <p:cNvSpPr/>
            <p:nvPr/>
          </p:nvSpPr>
          <p:spPr>
            <a:xfrm>
              <a:off x="-4562751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4058695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3554639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-3050583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-2546527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-2042471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-1538415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-1034359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-530303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4562751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4058695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3554639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-3050583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-2546527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-2042471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-1538415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-1034359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-530303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4562751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4058695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3554639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-3050583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-2546527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-2042471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-1538415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-1034359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-530303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4562751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4058695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3554639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-3050583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-2546527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-2042471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-1538415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-1034359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-530303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4058695" y="430762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-2546527" y="430762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-1538415" y="430762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-530303" y="430762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4194645" y="3423953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4302657" y="3543102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736776" y="413330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1290204" y="2882309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가로로 말린 두루마리 모양 12">
            <a:hlinkClick r:id="rId7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14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196588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046 L -2.22222E-6 0.00023 C -0.00225 -0.01921 -0.00382 -0.03843 -0.00642 -0.05602 C -0.00868 -0.07176 -0.01163 -0.08565 -0.01441 -0.1 C -0.01545 -0.10556 -0.01614 -0.11204 -0.01753 -0.11644 L -0.02239 -0.13333 C -0.03333 -0.20926 -0.01736 -0.10486 -0.03021 -0.17199 C -0.03125 -0.17662 -0.0309 -0.18333 -0.03177 -0.1882 C -0.03316 -0.19491 -0.03524 -0.19838 -0.03663 -0.20509 C -0.03889 -0.21528 -0.0408 -0.22685 -0.04288 -0.23773 C -0.04392 -0.24306 -0.04479 -0.24977 -0.04618 -0.25463 C -0.05364 -0.28056 -0.04896 -0.26667 -0.06041 -0.29329 L -0.0651 -0.30417 C -0.06684 -0.30764 -0.06823 -0.31181 -0.06996 -0.31505 C -0.07257 -0.32037 -0.075 -0.32708 -0.07795 -0.33195 C -0.08663 -0.3456 -0.09097 -0.35046 -0.09844 -0.35903 C -0.11215 -0.39097 -0.09496 -0.35301 -0.10798 -0.37593 C -0.12031 -0.39699 -0.10555 -0.37824 -0.11753 -0.39213 C -0.12587 -0.41157 -0.11857 -0.39769 -0.13021 -0.40903 C -0.1335 -0.41204 -0.13663 -0.41644 -0.13975 -0.41991 L -0.1493 -0.43079 L -0.15885 -0.44167 L -0.16354 -0.44699 C -0.20972 -0.44537 -0.25573 -0.44699 -0.30173 -0.44167 C -0.30416 -0.44167 -0.3059 -0.43333 -0.30798 -0.43079 C -0.31059 -0.42778 -0.31337 -0.42708 -0.31597 -0.42546 C -0.31805 -0.42176 -0.32014 -0.41759 -0.32239 -0.41458 C -0.32396 -0.41204 -0.32569 -0.41157 -0.32708 -0.40903 C -0.32882 -0.40602 -0.33021 -0.4007 -0.33194 -0.39769 C -0.33489 -0.39282 -0.34149 -0.38681 -0.34149 -0.38611 C -0.34427 -0.37894 -0.35486 -0.35116 -0.35729 -0.34815 C -0.36267 -0.34213 -0.36284 -0.34259 -0.3684 -0.33195 C -0.37639 -0.31551 -0.36996 -0.32407 -0.37951 -0.30949 C -0.38107 -0.30718 -0.38281 -0.30648 -0.3842 -0.30417 C -0.39653 -0.28287 -0.38177 -0.30162 -0.39375 -0.28773 L -0.40816 -0.25463 C -0.40972 -0.25093 -0.41111 -0.24607 -0.41284 -0.24306 C -0.41493 -0.23958 -0.41719 -0.23657 -0.41927 -0.23218 C -0.42778 -0.21528 -0.41996 -0.22616 -0.42864 -0.21597 C -0.44514 -0.17801 -0.41962 -0.23588 -0.43975 -0.19352 C -0.44305 -0.18704 -0.44566 -0.17616 -0.4493 -0.17199 L -0.45885 -0.16042 C -0.46753 -0.14051 -0.46024 -0.16042 -0.46684 -0.13333 C -0.47066 -0.1169 -0.4717 -0.11644 -0.47639 -0.10556 C -0.47691 -0.1 -0.47708 -0.09398 -0.47795 -0.08912 C -0.47986 -0.07708 -0.4842 -0.05602 -0.4842 -0.05532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-222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49097 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4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55347 7.40741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9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!!!!!</a:t>
            </a:r>
            <a:endParaRPr lang="ko-KR" altLang="en-US" sz="88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1751" y="376923"/>
            <a:ext cx="7486650" cy="5705475"/>
          </a:xfrm>
          <a:prstGeom prst="rect">
            <a:avLst/>
          </a:prstGeom>
        </p:spPr>
      </p:pic>
      <p:sp>
        <p:nvSpPr>
          <p:cNvPr id="4" name="가로로 말린 두루마리 모양 3"/>
          <p:cNvSpPr/>
          <p:nvPr/>
        </p:nvSpPr>
        <p:spPr>
          <a:xfrm>
            <a:off x="1472179" y="4905729"/>
            <a:ext cx="6536880" cy="1858233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dirty="0" smtClean="0"/>
              <a:t>돼지들의 역습</a:t>
            </a:r>
            <a:r>
              <a:rPr lang="en-US" altLang="ko-KR" sz="4400" dirty="0" smtClean="0"/>
              <a:t>!!!</a:t>
            </a: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13945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709" y="3902"/>
            <a:ext cx="9169660" cy="6870361"/>
          </a:xfrm>
          <a:prstGeom prst="rect">
            <a:avLst/>
          </a:prstGeom>
        </p:spPr>
      </p:pic>
      <p:grpSp>
        <p:nvGrpSpPr>
          <p:cNvPr id="10" name="그룹 9"/>
          <p:cNvGrpSpPr/>
          <p:nvPr/>
        </p:nvGrpSpPr>
        <p:grpSpPr>
          <a:xfrm>
            <a:off x="4103440" y="3542219"/>
            <a:ext cx="5040560" cy="3332044"/>
            <a:chOff x="4103440" y="3542219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387916" y="3559365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775848" y="3434207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03440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07496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11552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15608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19664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23720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27776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31832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35888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39944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03440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07496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11552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15608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19664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23720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27776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31832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35888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39944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03440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07496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11552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15608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19664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23720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27776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31832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35888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39944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03440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07496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11552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15608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19664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23720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27776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31832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35888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39944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11552" y="432729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03440" y="432729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19664" y="431394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31832" y="432729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39944" y="432729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6" name="직사각형 105"/>
          <p:cNvSpPr/>
          <p:nvPr/>
        </p:nvSpPr>
        <p:spPr>
          <a:xfrm>
            <a:off x="-5023364" y="6340599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2" name="직사각형 211"/>
          <p:cNvSpPr/>
          <p:nvPr/>
        </p:nvSpPr>
        <p:spPr>
          <a:xfrm>
            <a:off x="-5023364" y="5823198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2" name="직사각형 221"/>
          <p:cNvSpPr/>
          <p:nvPr/>
        </p:nvSpPr>
        <p:spPr>
          <a:xfrm>
            <a:off x="-5023364" y="5319142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2" name="직사각형 231"/>
          <p:cNvSpPr/>
          <p:nvPr/>
        </p:nvSpPr>
        <p:spPr>
          <a:xfrm>
            <a:off x="-5023364" y="4815086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3" name="직사각형 242"/>
          <p:cNvSpPr/>
          <p:nvPr/>
        </p:nvSpPr>
        <p:spPr>
          <a:xfrm>
            <a:off x="-5023364" y="4311030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-4562751" y="3531965"/>
            <a:ext cx="4536504" cy="3556408"/>
            <a:chOff x="-4562751" y="3531965"/>
            <a:chExt cx="4536504" cy="3556408"/>
          </a:xfrm>
        </p:grpSpPr>
        <p:pic>
          <p:nvPicPr>
            <p:cNvPr id="104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3432214" y="4112770"/>
              <a:ext cx="809630" cy="707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3" name="직사각형 202"/>
            <p:cNvSpPr/>
            <p:nvPr/>
          </p:nvSpPr>
          <p:spPr>
            <a:xfrm>
              <a:off x="-4562751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4058695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3554639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-3050583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-2546527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-2042471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-1538415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-1034359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-530303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4562751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4058695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3554639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-3050583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-2546527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-2042471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-1538415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-1034359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-530303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4562751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4058695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3554639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-3050583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-2546527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-2042471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-1538415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-1034359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-530303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4562751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4058695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3554639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-3050583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-2546527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-2042471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-1538415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-1034359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-530303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4058695" y="430762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-2546527" y="430762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-1538415" y="430762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-530303" y="430762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4194645" y="3423953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4302657" y="3543102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736776" y="413330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1290204" y="2882309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가로로 말린 두루마리 모양 12">
            <a:hlinkClick r:id="rId7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12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375075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046 L -2.22222E-6 0.00023 C -0.00225 -0.01921 -0.00382 -0.03843 -0.00642 -0.05602 C -0.00868 -0.07176 -0.01163 -0.08565 -0.01441 -0.1 C -0.01545 -0.10556 -0.01614 -0.11204 -0.01753 -0.11644 L -0.02239 -0.13333 C -0.03333 -0.20926 -0.01736 -0.10486 -0.03021 -0.17199 C -0.03125 -0.17662 -0.0309 -0.18333 -0.03177 -0.1882 C -0.03316 -0.19491 -0.03524 -0.19838 -0.03663 -0.20509 C -0.03889 -0.21528 -0.0408 -0.22685 -0.04288 -0.23773 C -0.04392 -0.24306 -0.04479 -0.24977 -0.04618 -0.25463 C -0.05364 -0.28056 -0.04896 -0.26667 -0.06041 -0.29329 L -0.0651 -0.30417 C -0.06684 -0.30764 -0.06823 -0.31181 -0.06996 -0.31505 C -0.07257 -0.32037 -0.075 -0.32708 -0.07795 -0.33195 C -0.08663 -0.3456 -0.09097 -0.35046 -0.09844 -0.35903 C -0.11215 -0.39097 -0.09496 -0.35301 -0.10798 -0.37593 C -0.12031 -0.39699 -0.10555 -0.37824 -0.11753 -0.39213 C -0.12587 -0.41157 -0.11857 -0.39769 -0.13021 -0.40903 C -0.1335 -0.41204 -0.13663 -0.41644 -0.13975 -0.41991 L -0.1493 -0.43079 L -0.15885 -0.44167 L -0.16354 -0.44699 C -0.20972 -0.44537 -0.25573 -0.44699 -0.30173 -0.44167 C -0.30416 -0.44167 -0.3059 -0.43333 -0.30798 -0.43079 C -0.31059 -0.42778 -0.31337 -0.42708 -0.31597 -0.42546 C -0.31805 -0.42176 -0.32014 -0.41759 -0.32239 -0.41458 C -0.32396 -0.41204 -0.32569 -0.41157 -0.32708 -0.40903 C -0.32882 -0.40602 -0.33021 -0.4007 -0.33194 -0.39769 C -0.33489 -0.39282 -0.34149 -0.38681 -0.34149 -0.38611 C -0.34427 -0.37894 -0.35486 -0.35116 -0.35729 -0.34815 C -0.36267 -0.34213 -0.36284 -0.34259 -0.3684 -0.33195 C -0.37639 -0.31551 -0.36996 -0.32407 -0.37951 -0.30949 C -0.38107 -0.30718 -0.38281 -0.30648 -0.3842 -0.30417 C -0.39653 -0.28287 -0.38177 -0.30162 -0.39375 -0.28773 L -0.40816 -0.25463 C -0.40972 -0.25093 -0.41111 -0.24607 -0.41284 -0.24306 C -0.41493 -0.23958 -0.41719 -0.23657 -0.41927 -0.23218 C -0.42778 -0.21528 -0.41996 -0.22616 -0.42864 -0.21597 C -0.44514 -0.17801 -0.41962 -0.23588 -0.43975 -0.19352 C -0.44305 -0.18704 -0.44566 -0.17616 -0.4493 -0.17199 L -0.45885 -0.16042 C -0.46753 -0.14051 -0.46024 -0.16042 -0.46684 -0.13333 C -0.47066 -0.1169 -0.4717 -0.11644 -0.47639 -0.10556 C -0.47691 -0.1 -0.47708 -0.09398 -0.47795 -0.08912 C -0.47986 -0.07708 -0.4842 -0.05602 -0.4842 -0.05532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-222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49097 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4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55347 7.40741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59318"/>
            <a:ext cx="2408240" cy="1801876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3419872" y="4673402"/>
            <a:ext cx="5184576" cy="1656184"/>
          </a:xfrm>
          <a:prstGeom prst="wedgeRoundRectCallout">
            <a:avLst>
              <a:gd name="adj1" fmla="val -62673"/>
              <a:gd name="adj2" fmla="val 311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subject</a:t>
            </a:r>
            <a:endParaRPr lang="ko-KR" altLang="en-US" sz="40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39734" y="424166"/>
            <a:ext cx="4780337" cy="1656184"/>
          </a:xfrm>
          <a:prstGeom prst="wedgeRoundRectCallout">
            <a:avLst>
              <a:gd name="adj1" fmla="val 65788"/>
              <a:gd name="adj2" fmla="val 32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Q. My favorite _______ is math.</a:t>
            </a:r>
            <a:endParaRPr lang="ko-KR" alt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0" y="4474709"/>
            <a:ext cx="2350242" cy="20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01463" y="2433888"/>
            <a:ext cx="13452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en-US" altLang="ko-KR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실행 단추: 앞으로 또는 다음 10">
            <a:hlinkClick r:id="" action="ppaction://hlinkshowjump?jump=nextslide" highlightClick="1"/>
          </p:cNvPr>
          <p:cNvSpPr/>
          <p:nvPr/>
        </p:nvSpPr>
        <p:spPr>
          <a:xfrm>
            <a:off x="8149800" y="5805264"/>
            <a:ext cx="360040" cy="36004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583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632 -1.48148E-6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32 0.01319 L 2.5E-6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1 0.01297 L -2.22222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8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6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233915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59318"/>
            <a:ext cx="2408240" cy="1801876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3419872" y="4673402"/>
            <a:ext cx="5184576" cy="1656184"/>
          </a:xfrm>
          <a:prstGeom prst="wedgeRoundRectCallout">
            <a:avLst>
              <a:gd name="adj1" fmla="val -62673"/>
              <a:gd name="adj2" fmla="val 311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favorite</a:t>
            </a:r>
            <a:endParaRPr lang="ko-KR" altLang="en-US" sz="40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39734" y="424166"/>
            <a:ext cx="4780337" cy="1656184"/>
          </a:xfrm>
          <a:prstGeom prst="wedgeRoundRectCallout">
            <a:avLst>
              <a:gd name="adj1" fmla="val 65788"/>
              <a:gd name="adj2" fmla="val 32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Q. What’s your ________ subject?</a:t>
            </a:r>
            <a:endParaRPr lang="ko-KR" alt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0" y="4474709"/>
            <a:ext cx="2350242" cy="20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01463" y="2433888"/>
            <a:ext cx="13452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en-US" altLang="ko-KR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실행 단추: 앞으로 또는 다음 10">
            <a:hlinkClick r:id="" action="ppaction://hlinkshowjump?jump=nextslide" highlightClick="1"/>
          </p:cNvPr>
          <p:cNvSpPr/>
          <p:nvPr/>
        </p:nvSpPr>
        <p:spPr>
          <a:xfrm>
            <a:off x="8149800" y="5805264"/>
            <a:ext cx="360040" cy="36004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933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632 -1.48148E-6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32 0.01319 L 2.5E-6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1 0.01297 L -2.22222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8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4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33027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59318"/>
            <a:ext cx="2408240" cy="1801876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3419872" y="4673402"/>
            <a:ext cx="5184576" cy="1656184"/>
          </a:xfrm>
          <a:prstGeom prst="wedgeRoundRectCallout">
            <a:avLst>
              <a:gd name="adj1" fmla="val -62673"/>
              <a:gd name="adj2" fmla="val 311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Science</a:t>
            </a:r>
            <a:endParaRPr lang="ko-KR" altLang="en-US" sz="40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39734" y="424166"/>
            <a:ext cx="4780337" cy="1656184"/>
          </a:xfrm>
          <a:prstGeom prst="wedgeRoundRectCallout">
            <a:avLst>
              <a:gd name="adj1" fmla="val 65788"/>
              <a:gd name="adj2" fmla="val 32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Q. </a:t>
            </a:r>
            <a:r>
              <a:rPr lang="ko-KR" altLang="en-US" sz="3200" dirty="0" smtClean="0"/>
              <a:t>과학</a:t>
            </a:r>
            <a:endParaRPr lang="ko-KR" alt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0" y="4474709"/>
            <a:ext cx="2350242" cy="20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01463" y="2433888"/>
            <a:ext cx="13452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en-US" altLang="ko-KR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실행 단추: 앞으로 또는 다음 10">
            <a:hlinkClick r:id="" action="ppaction://hlinkshowjump?jump=nextslide" highlightClick="1"/>
          </p:cNvPr>
          <p:cNvSpPr/>
          <p:nvPr/>
        </p:nvSpPr>
        <p:spPr>
          <a:xfrm>
            <a:off x="8149800" y="5805264"/>
            <a:ext cx="360040" cy="36004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267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632 -1.48148E-6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32 0.01319 L 2.5E-6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1 0.01297 L -2.22222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How to play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상대팀에게 폭탄을 골라 공격하세요</a:t>
            </a:r>
            <a:r>
              <a:rPr lang="en-US" altLang="ko-KR" dirty="0" smtClean="0"/>
              <a:t>!</a:t>
            </a:r>
          </a:p>
          <a:p>
            <a:endParaRPr lang="en-US" altLang="ko-KR" dirty="0"/>
          </a:p>
          <a:p>
            <a:r>
              <a:rPr lang="ko-KR" altLang="en-US" dirty="0" smtClean="0"/>
              <a:t>가끔 돼지들의 반격이 있을 때도 있습니다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( </a:t>
            </a:r>
            <a:r>
              <a:rPr lang="ko-KR" altLang="en-US" dirty="0" smtClean="0"/>
              <a:t>매우 드무나 그들의 공격은 매우 강합니다</a:t>
            </a:r>
            <a:r>
              <a:rPr lang="en-US" altLang="ko-KR" dirty="0" smtClean="0"/>
              <a:t>!)</a:t>
            </a:r>
          </a:p>
          <a:p>
            <a:endParaRPr lang="en-US" altLang="ko-KR" dirty="0"/>
          </a:p>
          <a:p>
            <a:r>
              <a:rPr lang="ko-KR" altLang="en-US" dirty="0" smtClean="0"/>
              <a:t>먼저 다 부순 팀이 승리</a:t>
            </a:r>
            <a:r>
              <a:rPr lang="en-US" altLang="ko-KR" dirty="0" smtClean="0"/>
              <a:t>!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 smtClean="0"/>
              <a:t>그러면 폭탄을 던져볼까요</a:t>
            </a:r>
            <a:r>
              <a:rPr lang="en-US" altLang="ko-KR" dirty="0" smtClean="0"/>
              <a:t>?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933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8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3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122424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59318"/>
            <a:ext cx="2408240" cy="1801876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3419872" y="4673402"/>
            <a:ext cx="5184576" cy="1656184"/>
          </a:xfrm>
          <a:prstGeom prst="wedgeRoundRectCallout">
            <a:avLst>
              <a:gd name="adj1" fmla="val -62673"/>
              <a:gd name="adj2" fmla="val 311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reading</a:t>
            </a:r>
            <a:endParaRPr lang="ko-KR" altLang="en-US" sz="40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39734" y="424166"/>
            <a:ext cx="4780337" cy="1656184"/>
          </a:xfrm>
          <a:prstGeom prst="wedgeRoundRectCallout">
            <a:avLst>
              <a:gd name="adj1" fmla="val 65788"/>
              <a:gd name="adj2" fmla="val 32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Q.I like __________science books.</a:t>
            </a:r>
            <a:endParaRPr lang="ko-KR" alt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0" y="4474709"/>
            <a:ext cx="2350242" cy="20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01463" y="2433888"/>
            <a:ext cx="13452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en-US" altLang="ko-KR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실행 단추: 앞으로 또는 다음 10">
            <a:hlinkClick r:id="" action="ppaction://hlinkshowjump?jump=nextslide" highlightClick="1"/>
          </p:cNvPr>
          <p:cNvSpPr/>
          <p:nvPr/>
        </p:nvSpPr>
        <p:spPr>
          <a:xfrm>
            <a:off x="8149800" y="5805264"/>
            <a:ext cx="360040" cy="36004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804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632 -1.48148E-6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32 0.01319 L 2.5E-6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1 0.01297 L -2.22222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9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!!!!!!</a:t>
            </a:r>
            <a:endParaRPr lang="ko-KR" altLang="en-US" sz="8800" dirty="0"/>
          </a:p>
        </p:txBody>
      </p:sp>
      <p:pic>
        <p:nvPicPr>
          <p:cNvPr id="98" name="그림 9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607" y="506408"/>
            <a:ext cx="7486650" cy="5607834"/>
          </a:xfrm>
          <a:prstGeom prst="rect">
            <a:avLst/>
          </a:prstGeom>
        </p:spPr>
      </p:pic>
      <p:sp>
        <p:nvSpPr>
          <p:cNvPr id="100" name="가로로 말린 두루마리 모양 99"/>
          <p:cNvSpPr/>
          <p:nvPr/>
        </p:nvSpPr>
        <p:spPr>
          <a:xfrm>
            <a:off x="1641957" y="4764840"/>
            <a:ext cx="6536880" cy="1858233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dirty="0" smtClean="0"/>
              <a:t>결정적인 공격</a:t>
            </a:r>
            <a:r>
              <a:rPr lang="en-US" altLang="ko-KR" sz="4400" dirty="0" smtClean="0"/>
              <a:t>!</a:t>
            </a: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1825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  <p:bldP spid="10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8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16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285893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59318"/>
            <a:ext cx="2408240" cy="1801876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3419872" y="4673402"/>
            <a:ext cx="5184576" cy="1656184"/>
          </a:xfrm>
          <a:prstGeom prst="wedgeRoundRectCallout">
            <a:avLst>
              <a:gd name="adj1" fmla="val -62673"/>
              <a:gd name="adj2" fmla="val 311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art</a:t>
            </a:r>
            <a:endParaRPr lang="ko-KR" altLang="en-US" sz="40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39734" y="424166"/>
            <a:ext cx="4780337" cy="1656184"/>
          </a:xfrm>
          <a:prstGeom prst="wedgeRoundRectCallout">
            <a:avLst>
              <a:gd name="adj1" fmla="val 65788"/>
              <a:gd name="adj2" fmla="val 32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Q. </a:t>
            </a:r>
            <a:r>
              <a:rPr lang="ko-KR" altLang="en-US" sz="3200" dirty="0" smtClean="0"/>
              <a:t>미술</a:t>
            </a:r>
            <a:endParaRPr lang="ko-KR" alt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0" y="4474709"/>
            <a:ext cx="2350242" cy="20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01463" y="2433888"/>
            <a:ext cx="13452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en-US" altLang="ko-KR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실행 단추: 앞으로 또는 다음 10">
            <a:hlinkClick r:id="" action="ppaction://hlinkshowjump?jump=nextslide" highlightClick="1"/>
          </p:cNvPr>
          <p:cNvSpPr/>
          <p:nvPr/>
        </p:nvSpPr>
        <p:spPr>
          <a:xfrm>
            <a:off x="8149800" y="5805264"/>
            <a:ext cx="360040" cy="36004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18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632 -1.48148E-6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32 0.01319 L 2.5E-6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1 0.01297 L -2.22222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8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5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19823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59318"/>
            <a:ext cx="2408240" cy="1801876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3419872" y="4673402"/>
            <a:ext cx="5184576" cy="1656184"/>
          </a:xfrm>
          <a:prstGeom prst="wedgeRoundRectCallout">
            <a:avLst>
              <a:gd name="adj1" fmla="val -62673"/>
              <a:gd name="adj2" fmla="val 311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P.E.</a:t>
            </a:r>
            <a:endParaRPr lang="ko-KR" altLang="en-US" sz="40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39734" y="424166"/>
            <a:ext cx="4780337" cy="1656184"/>
          </a:xfrm>
          <a:prstGeom prst="wedgeRoundRectCallout">
            <a:avLst>
              <a:gd name="adj1" fmla="val 65788"/>
              <a:gd name="adj2" fmla="val 32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Q. </a:t>
            </a:r>
            <a:r>
              <a:rPr lang="ko-KR" altLang="en-US" sz="3200" dirty="0" smtClean="0"/>
              <a:t>체육</a:t>
            </a:r>
            <a:endParaRPr lang="ko-KR" alt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0" y="4474709"/>
            <a:ext cx="2350242" cy="20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01463" y="2433888"/>
            <a:ext cx="13452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en-US" altLang="ko-KR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실행 단추: 앞으로 또는 다음 10">
            <a:hlinkClick r:id="" action="ppaction://hlinkshowjump?jump=nextslide" highlightClick="1"/>
          </p:cNvPr>
          <p:cNvSpPr/>
          <p:nvPr/>
        </p:nvSpPr>
        <p:spPr>
          <a:xfrm>
            <a:off x="8149800" y="5805264"/>
            <a:ext cx="360040" cy="36004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653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632 -1.48148E-6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32 0.01319 L 2.5E-6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1 0.01297 L -2.22222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9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!!!!!</a:t>
            </a:r>
            <a:endParaRPr lang="ko-KR" altLang="en-US" sz="8800" dirty="0"/>
          </a:p>
        </p:txBody>
      </p:sp>
      <p:pic>
        <p:nvPicPr>
          <p:cNvPr id="98" name="그림 9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9622" y="405386"/>
            <a:ext cx="7486650" cy="5705475"/>
          </a:xfrm>
          <a:prstGeom prst="rect">
            <a:avLst/>
          </a:prstGeom>
        </p:spPr>
      </p:pic>
      <p:sp>
        <p:nvSpPr>
          <p:cNvPr id="100" name="가로로 말린 두루마리 모양 99"/>
          <p:cNvSpPr/>
          <p:nvPr/>
        </p:nvSpPr>
        <p:spPr>
          <a:xfrm>
            <a:off x="1472179" y="4905729"/>
            <a:ext cx="6536880" cy="1858233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dirty="0" smtClean="0"/>
              <a:t>돼지들의 역습</a:t>
            </a:r>
            <a:r>
              <a:rPr lang="en-US" altLang="ko-KR" sz="4400" dirty="0" smtClean="0"/>
              <a:t>!!!</a:t>
            </a: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23686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  <p:bldP spid="10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709" y="3902"/>
            <a:ext cx="9169660" cy="6870361"/>
          </a:xfrm>
          <a:prstGeom prst="rect">
            <a:avLst/>
          </a:prstGeom>
        </p:spPr>
      </p:pic>
      <p:grpSp>
        <p:nvGrpSpPr>
          <p:cNvPr id="10" name="그룹 9"/>
          <p:cNvGrpSpPr/>
          <p:nvPr/>
        </p:nvGrpSpPr>
        <p:grpSpPr>
          <a:xfrm>
            <a:off x="4103440" y="3542219"/>
            <a:ext cx="5040560" cy="3332044"/>
            <a:chOff x="4103440" y="3542219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387916" y="3559365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775848" y="3434207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03440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07496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11552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15608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19664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23720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27776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31832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35888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39944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03440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07496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11552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15608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19664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23720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27776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31832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35888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39944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03440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07496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11552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15608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19664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23720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27776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31832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35888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39944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03440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07496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11552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15608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19664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23720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27776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31832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35888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39944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11552" y="432729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03440" y="432729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19664" y="431394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31832" y="432729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39944" y="432729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6" name="직사각형 105"/>
          <p:cNvSpPr/>
          <p:nvPr/>
        </p:nvSpPr>
        <p:spPr>
          <a:xfrm>
            <a:off x="-5023364" y="6340599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2" name="직사각형 211"/>
          <p:cNvSpPr/>
          <p:nvPr/>
        </p:nvSpPr>
        <p:spPr>
          <a:xfrm>
            <a:off x="-5023364" y="5823198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2" name="직사각형 221"/>
          <p:cNvSpPr/>
          <p:nvPr/>
        </p:nvSpPr>
        <p:spPr>
          <a:xfrm>
            <a:off x="-5023364" y="5319142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2" name="직사각형 231"/>
          <p:cNvSpPr/>
          <p:nvPr/>
        </p:nvSpPr>
        <p:spPr>
          <a:xfrm>
            <a:off x="-5023364" y="4815086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3" name="직사각형 242"/>
          <p:cNvSpPr/>
          <p:nvPr/>
        </p:nvSpPr>
        <p:spPr>
          <a:xfrm>
            <a:off x="-5023364" y="4311030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-4562751" y="3531965"/>
            <a:ext cx="4536504" cy="3556408"/>
            <a:chOff x="-4562751" y="3531965"/>
            <a:chExt cx="4536504" cy="3556408"/>
          </a:xfrm>
        </p:grpSpPr>
        <p:pic>
          <p:nvPicPr>
            <p:cNvPr id="104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3432214" y="4112770"/>
              <a:ext cx="809630" cy="707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3" name="직사각형 202"/>
            <p:cNvSpPr/>
            <p:nvPr/>
          </p:nvSpPr>
          <p:spPr>
            <a:xfrm>
              <a:off x="-4562751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4058695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3554639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-3050583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-2546527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-2042471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-1538415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-1034359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-530303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4562751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4058695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3554639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-3050583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-2546527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-2042471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-1538415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-1034359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-530303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4562751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4058695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3554639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-3050583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-2546527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-2042471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-1538415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-1034359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-530303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4562751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4058695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3554639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-3050583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-2546527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-2042471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-1538415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-1034359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-530303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4058695" y="430762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-2546527" y="430762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-1538415" y="430762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-530303" y="430762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4194645" y="3423953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4302657" y="3543102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736776" y="413330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1290204" y="2882309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가로로 말린 두루마리 모양 12">
            <a:hlinkClick r:id="rId7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10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218984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046 L -2.22222E-6 0.00023 C -0.00225 -0.01921 -0.00382 -0.03843 -0.00642 -0.05602 C -0.00868 -0.07176 -0.01163 -0.08565 -0.01441 -0.1 C -0.01545 -0.10556 -0.01614 -0.11204 -0.01753 -0.11644 L -0.02239 -0.13333 C -0.03333 -0.20926 -0.01736 -0.10486 -0.03021 -0.17199 C -0.03125 -0.17662 -0.0309 -0.18333 -0.03177 -0.1882 C -0.03316 -0.19491 -0.03524 -0.19838 -0.03663 -0.20509 C -0.03889 -0.21528 -0.0408 -0.22685 -0.04288 -0.23773 C -0.04392 -0.24306 -0.04479 -0.24977 -0.04618 -0.25463 C -0.05364 -0.28056 -0.04896 -0.26667 -0.06041 -0.29329 L -0.0651 -0.30417 C -0.06684 -0.30764 -0.06823 -0.31181 -0.06996 -0.31505 C -0.07257 -0.32037 -0.075 -0.32708 -0.07795 -0.33195 C -0.08663 -0.3456 -0.09097 -0.35046 -0.09844 -0.35903 C -0.11215 -0.39097 -0.09496 -0.35301 -0.10798 -0.37593 C -0.12031 -0.39699 -0.10555 -0.37824 -0.11753 -0.39213 C -0.12587 -0.41157 -0.11857 -0.39769 -0.13021 -0.40903 C -0.1335 -0.41204 -0.13663 -0.41644 -0.13975 -0.41991 L -0.1493 -0.43079 L -0.15885 -0.44167 L -0.16354 -0.44699 C -0.20972 -0.44537 -0.25573 -0.44699 -0.30173 -0.44167 C -0.30416 -0.44167 -0.3059 -0.43333 -0.30798 -0.43079 C -0.31059 -0.42778 -0.31337 -0.42708 -0.31597 -0.42546 C -0.31805 -0.42176 -0.32014 -0.41759 -0.32239 -0.41458 C -0.32396 -0.41204 -0.32569 -0.41157 -0.32708 -0.40903 C -0.32882 -0.40602 -0.33021 -0.4007 -0.33194 -0.39769 C -0.33489 -0.39282 -0.34149 -0.38681 -0.34149 -0.38611 C -0.34427 -0.37894 -0.35486 -0.35116 -0.35729 -0.34815 C -0.36267 -0.34213 -0.36284 -0.34259 -0.3684 -0.33195 C -0.37639 -0.31551 -0.36996 -0.32407 -0.37951 -0.30949 C -0.38107 -0.30718 -0.38281 -0.30648 -0.3842 -0.30417 C -0.39653 -0.28287 -0.38177 -0.30162 -0.39375 -0.28773 L -0.40816 -0.25463 C -0.40972 -0.25093 -0.41111 -0.24607 -0.41284 -0.24306 C -0.41493 -0.23958 -0.41719 -0.23657 -0.41927 -0.23218 C -0.42778 -0.21528 -0.41996 -0.22616 -0.42864 -0.21597 C -0.44514 -0.17801 -0.41962 -0.23588 -0.43975 -0.19352 C -0.44305 -0.18704 -0.44566 -0.17616 -0.4493 -0.17199 L -0.45885 -0.16042 C -0.46753 -0.14051 -0.46024 -0.16042 -0.46684 -0.13333 C -0.47066 -0.1169 -0.4717 -0.11644 -0.47639 -0.10556 C -0.47691 -0.1 -0.47708 -0.09398 -0.47795 -0.08912 C -0.47986 -0.07708 -0.4842 -0.05602 -0.4842 -0.05532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-222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49097 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4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55347 7.40741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59318"/>
            <a:ext cx="2408240" cy="1801876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3419872" y="4673402"/>
            <a:ext cx="5184576" cy="1656184"/>
          </a:xfrm>
          <a:prstGeom prst="wedgeRoundRectCallout">
            <a:avLst>
              <a:gd name="adj1" fmla="val -62673"/>
              <a:gd name="adj2" fmla="val 311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Playing</a:t>
            </a:r>
            <a:endParaRPr lang="ko-KR" altLang="en-US" sz="40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39734" y="424166"/>
            <a:ext cx="4780337" cy="1656184"/>
          </a:xfrm>
          <a:prstGeom prst="wedgeRoundRectCallout">
            <a:avLst>
              <a:gd name="adj1" fmla="val 65788"/>
              <a:gd name="adj2" fmla="val 32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Q. I like ________ the piano.</a:t>
            </a:r>
            <a:endParaRPr lang="ko-KR" alt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0" y="4474709"/>
            <a:ext cx="2350242" cy="20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01463" y="2433888"/>
            <a:ext cx="13452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en-US" altLang="ko-KR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실행 단추: 앞으로 또는 다음 10">
            <a:hlinkClick r:id="" action="ppaction://hlinkshowjump?jump=nextslide" highlightClick="1"/>
          </p:cNvPr>
          <p:cNvSpPr/>
          <p:nvPr/>
        </p:nvSpPr>
        <p:spPr>
          <a:xfrm>
            <a:off x="8149800" y="5805264"/>
            <a:ext cx="360040" cy="36004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241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632 -1.48148E-6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32 0.01319 L 2.5E-6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1 0.01297 L -2.22222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2361"/>
            <a:ext cx="9169660" cy="6870361"/>
          </a:xfrm>
          <a:prstGeom prst="rect">
            <a:avLst/>
          </a:prstGeom>
        </p:spPr>
      </p:pic>
      <p:cxnSp>
        <p:nvCxnSpPr>
          <p:cNvPr id="7" name="직선 연결선 6"/>
          <p:cNvCxnSpPr>
            <a:stCxn id="8" idx="2"/>
          </p:cNvCxnSpPr>
          <p:nvPr/>
        </p:nvCxnSpPr>
        <p:spPr>
          <a:xfrm flipV="1">
            <a:off x="2735796" y="371104"/>
            <a:ext cx="0" cy="589289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8094" y="946473"/>
            <a:ext cx="835683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979712" y="5746601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483768" y="5746601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987824" y="5746601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491880" y="5746601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995936" y="5746601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499992" y="5746601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5004048" y="5746601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5508104" y="5746601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6012160" y="5746601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6516216" y="5746601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1979712" y="5229200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2483768" y="5229200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2987824" y="5229200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3491880" y="5229200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3995936" y="5229200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4499992" y="5229200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5004048" y="5229200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5508104" y="5229200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6012160" y="5229200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6516216" y="5229200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1979712" y="4725144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2483768" y="4725144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2987824" y="4725144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3491880" y="4725144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3995936" y="4725144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4499992" y="4725144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5004048" y="4725144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5508104" y="4725144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6012160" y="4725144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6516216" y="4725144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1979712" y="4221088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2483768" y="4221088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2987824" y="4221088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>
            <a:off x="3491880" y="4221088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/>
          <p:cNvSpPr/>
          <p:nvPr/>
        </p:nvSpPr>
        <p:spPr>
          <a:xfrm>
            <a:off x="3995936" y="4221088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4499992" y="4221088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5004048" y="4221088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/>
          <p:cNvSpPr/>
          <p:nvPr/>
        </p:nvSpPr>
        <p:spPr>
          <a:xfrm>
            <a:off x="5508104" y="4221088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/>
          <p:cNvSpPr/>
          <p:nvPr/>
        </p:nvSpPr>
        <p:spPr>
          <a:xfrm>
            <a:off x="6012160" y="4221088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/>
          <p:cNvSpPr/>
          <p:nvPr/>
        </p:nvSpPr>
        <p:spPr>
          <a:xfrm>
            <a:off x="6516216" y="4221088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/>
          <p:cNvSpPr/>
          <p:nvPr/>
        </p:nvSpPr>
        <p:spPr>
          <a:xfrm>
            <a:off x="1979712" y="3717032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/>
          <p:cNvSpPr/>
          <p:nvPr/>
        </p:nvSpPr>
        <p:spPr>
          <a:xfrm>
            <a:off x="2483768" y="3717032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/>
          <p:cNvSpPr/>
          <p:nvPr/>
        </p:nvSpPr>
        <p:spPr>
          <a:xfrm>
            <a:off x="2987824" y="3717032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/>
          <p:cNvSpPr/>
          <p:nvPr/>
        </p:nvSpPr>
        <p:spPr>
          <a:xfrm>
            <a:off x="3491880" y="3717032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/>
          <p:cNvSpPr/>
          <p:nvPr/>
        </p:nvSpPr>
        <p:spPr>
          <a:xfrm>
            <a:off x="3995936" y="3717032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/>
          <p:cNvSpPr/>
          <p:nvPr/>
        </p:nvSpPr>
        <p:spPr>
          <a:xfrm>
            <a:off x="4499992" y="3717032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/>
          <p:cNvSpPr/>
          <p:nvPr/>
        </p:nvSpPr>
        <p:spPr>
          <a:xfrm>
            <a:off x="5004048" y="3717032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/>
          <p:cNvSpPr/>
          <p:nvPr/>
        </p:nvSpPr>
        <p:spPr>
          <a:xfrm>
            <a:off x="5508104" y="3717032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/>
          <p:cNvSpPr/>
          <p:nvPr/>
        </p:nvSpPr>
        <p:spPr>
          <a:xfrm>
            <a:off x="6012160" y="3717032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/>
          <p:cNvSpPr/>
          <p:nvPr/>
        </p:nvSpPr>
        <p:spPr>
          <a:xfrm>
            <a:off x="6516216" y="3717032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1979712" y="3192761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/>
          <p:cNvSpPr/>
          <p:nvPr/>
        </p:nvSpPr>
        <p:spPr>
          <a:xfrm>
            <a:off x="2483768" y="3192761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/>
          <p:cNvSpPr/>
          <p:nvPr/>
        </p:nvSpPr>
        <p:spPr>
          <a:xfrm>
            <a:off x="2987824" y="3192761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/>
          <p:cNvSpPr/>
          <p:nvPr/>
        </p:nvSpPr>
        <p:spPr>
          <a:xfrm>
            <a:off x="3491880" y="3192761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/>
          <p:cNvSpPr/>
          <p:nvPr/>
        </p:nvSpPr>
        <p:spPr>
          <a:xfrm>
            <a:off x="3995936" y="3192761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4499992" y="3192761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/>
          <p:cNvSpPr/>
          <p:nvPr/>
        </p:nvSpPr>
        <p:spPr>
          <a:xfrm>
            <a:off x="5004048" y="3192761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/>
          <p:cNvSpPr/>
          <p:nvPr/>
        </p:nvSpPr>
        <p:spPr>
          <a:xfrm>
            <a:off x="5508104" y="3192761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/>
          <p:cNvSpPr/>
          <p:nvPr/>
        </p:nvSpPr>
        <p:spPr>
          <a:xfrm>
            <a:off x="6012160" y="3192761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/>
          <p:cNvSpPr/>
          <p:nvPr/>
        </p:nvSpPr>
        <p:spPr>
          <a:xfrm>
            <a:off x="6516216" y="3192761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/>
          <p:cNvSpPr/>
          <p:nvPr/>
        </p:nvSpPr>
        <p:spPr>
          <a:xfrm>
            <a:off x="1979712" y="2675360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67"/>
          <p:cNvSpPr/>
          <p:nvPr/>
        </p:nvSpPr>
        <p:spPr>
          <a:xfrm>
            <a:off x="2483768" y="2675360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/>
          <p:cNvSpPr/>
          <p:nvPr/>
        </p:nvSpPr>
        <p:spPr>
          <a:xfrm>
            <a:off x="2987824" y="2675360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/>
          <p:cNvSpPr/>
          <p:nvPr/>
        </p:nvSpPr>
        <p:spPr>
          <a:xfrm>
            <a:off x="3491880" y="2675360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/>
          <p:cNvSpPr/>
          <p:nvPr/>
        </p:nvSpPr>
        <p:spPr>
          <a:xfrm>
            <a:off x="3995936" y="2675360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/>
          <p:cNvSpPr/>
          <p:nvPr/>
        </p:nvSpPr>
        <p:spPr>
          <a:xfrm>
            <a:off x="4499992" y="2675360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/>
          <p:cNvSpPr/>
          <p:nvPr/>
        </p:nvSpPr>
        <p:spPr>
          <a:xfrm>
            <a:off x="5004048" y="2675360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직사각형 73"/>
          <p:cNvSpPr/>
          <p:nvPr/>
        </p:nvSpPr>
        <p:spPr>
          <a:xfrm>
            <a:off x="5508104" y="2675360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직사각형 74"/>
          <p:cNvSpPr/>
          <p:nvPr/>
        </p:nvSpPr>
        <p:spPr>
          <a:xfrm>
            <a:off x="6012160" y="2675360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직사각형 75"/>
          <p:cNvSpPr/>
          <p:nvPr/>
        </p:nvSpPr>
        <p:spPr>
          <a:xfrm>
            <a:off x="6516216" y="2675360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직사각형 76"/>
          <p:cNvSpPr/>
          <p:nvPr/>
        </p:nvSpPr>
        <p:spPr>
          <a:xfrm>
            <a:off x="1979712" y="2171304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/>
          <p:cNvSpPr/>
          <p:nvPr/>
        </p:nvSpPr>
        <p:spPr>
          <a:xfrm>
            <a:off x="2483768" y="2171304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직사각형 78"/>
          <p:cNvSpPr/>
          <p:nvPr/>
        </p:nvSpPr>
        <p:spPr>
          <a:xfrm>
            <a:off x="2987824" y="2171304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직사각형 79"/>
          <p:cNvSpPr/>
          <p:nvPr/>
        </p:nvSpPr>
        <p:spPr>
          <a:xfrm>
            <a:off x="3491880" y="2171304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직사각형 80"/>
          <p:cNvSpPr/>
          <p:nvPr/>
        </p:nvSpPr>
        <p:spPr>
          <a:xfrm>
            <a:off x="3995936" y="2171304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직사각형 81"/>
          <p:cNvSpPr/>
          <p:nvPr/>
        </p:nvSpPr>
        <p:spPr>
          <a:xfrm>
            <a:off x="4499992" y="2171304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직사각형 82"/>
          <p:cNvSpPr/>
          <p:nvPr/>
        </p:nvSpPr>
        <p:spPr>
          <a:xfrm>
            <a:off x="5004048" y="2171304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직사각형 83"/>
          <p:cNvSpPr/>
          <p:nvPr/>
        </p:nvSpPr>
        <p:spPr>
          <a:xfrm>
            <a:off x="5508104" y="2171304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직사각형 84"/>
          <p:cNvSpPr/>
          <p:nvPr/>
        </p:nvSpPr>
        <p:spPr>
          <a:xfrm>
            <a:off x="6012160" y="2171304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직사각형 85"/>
          <p:cNvSpPr/>
          <p:nvPr/>
        </p:nvSpPr>
        <p:spPr>
          <a:xfrm>
            <a:off x="6516216" y="2171304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직사각형 86"/>
          <p:cNvSpPr/>
          <p:nvPr/>
        </p:nvSpPr>
        <p:spPr>
          <a:xfrm>
            <a:off x="1979712" y="1667248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직사각형 87"/>
          <p:cNvSpPr/>
          <p:nvPr/>
        </p:nvSpPr>
        <p:spPr>
          <a:xfrm>
            <a:off x="2483768" y="1667248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직사각형 88"/>
          <p:cNvSpPr/>
          <p:nvPr/>
        </p:nvSpPr>
        <p:spPr>
          <a:xfrm>
            <a:off x="2987824" y="1667248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직사각형 89"/>
          <p:cNvSpPr/>
          <p:nvPr/>
        </p:nvSpPr>
        <p:spPr>
          <a:xfrm>
            <a:off x="3491880" y="1667248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직사각형 90"/>
          <p:cNvSpPr/>
          <p:nvPr/>
        </p:nvSpPr>
        <p:spPr>
          <a:xfrm>
            <a:off x="3995936" y="1667248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직사각형 91"/>
          <p:cNvSpPr/>
          <p:nvPr/>
        </p:nvSpPr>
        <p:spPr>
          <a:xfrm>
            <a:off x="4499992" y="1667248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/>
          <p:cNvSpPr/>
          <p:nvPr/>
        </p:nvSpPr>
        <p:spPr>
          <a:xfrm>
            <a:off x="5004048" y="1667248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직사각형 93"/>
          <p:cNvSpPr/>
          <p:nvPr/>
        </p:nvSpPr>
        <p:spPr>
          <a:xfrm>
            <a:off x="5508104" y="1667248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직사각형 94"/>
          <p:cNvSpPr/>
          <p:nvPr/>
        </p:nvSpPr>
        <p:spPr>
          <a:xfrm>
            <a:off x="6012160" y="1667248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직사각형 95"/>
          <p:cNvSpPr/>
          <p:nvPr/>
        </p:nvSpPr>
        <p:spPr>
          <a:xfrm>
            <a:off x="6516216" y="1667248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직사각형 97"/>
          <p:cNvSpPr/>
          <p:nvPr/>
        </p:nvSpPr>
        <p:spPr>
          <a:xfrm>
            <a:off x="2987824" y="1163192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/>
          <p:cNvSpPr/>
          <p:nvPr/>
        </p:nvSpPr>
        <p:spPr>
          <a:xfrm>
            <a:off x="1979712" y="1163192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직사각형 101"/>
          <p:cNvSpPr/>
          <p:nvPr/>
        </p:nvSpPr>
        <p:spPr>
          <a:xfrm>
            <a:off x="4499992" y="1163192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직사각형 103"/>
          <p:cNvSpPr/>
          <p:nvPr/>
        </p:nvSpPr>
        <p:spPr>
          <a:xfrm>
            <a:off x="5508104" y="1163192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직사각형 105"/>
          <p:cNvSpPr/>
          <p:nvPr/>
        </p:nvSpPr>
        <p:spPr>
          <a:xfrm>
            <a:off x="6516216" y="1163192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48" name="이등변 삼각형 2047"/>
          <p:cNvSpPr/>
          <p:nvPr/>
        </p:nvSpPr>
        <p:spPr>
          <a:xfrm rot="5400000">
            <a:off x="2851874" y="279519"/>
            <a:ext cx="504056" cy="7200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A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" name="오른쪽 화살표 1">
            <a:hlinkClick r:id="rId6" action="ppaction://hlinksldjump"/>
          </p:cNvPr>
          <p:cNvSpPr/>
          <p:nvPr/>
        </p:nvSpPr>
        <p:spPr>
          <a:xfrm>
            <a:off x="8028384" y="3573016"/>
            <a:ext cx="648072" cy="576064"/>
          </a:xfrm>
          <a:prstGeom prst="right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286" y="5487900"/>
            <a:ext cx="1366746" cy="1181744"/>
          </a:xfrm>
          <a:prstGeom prst="rect">
            <a:avLst/>
          </a:prstGeom>
        </p:spPr>
      </p:pic>
      <p:sp>
        <p:nvSpPr>
          <p:cNvPr id="2049" name="직사각형 2048">
            <a:hlinkClick r:id="rId8" action="ppaction://hlinksldjump"/>
          </p:cNvPr>
          <p:cNvSpPr/>
          <p:nvPr/>
        </p:nvSpPr>
        <p:spPr>
          <a:xfrm>
            <a:off x="244808" y="5538402"/>
            <a:ext cx="1367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Go!</a:t>
            </a:r>
            <a:endParaRPr lang="en-US" altLang="ko-KR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7" name="위로 구부러진 리본 106"/>
          <p:cNvSpPr/>
          <p:nvPr/>
        </p:nvSpPr>
        <p:spPr>
          <a:xfrm>
            <a:off x="611561" y="1556792"/>
            <a:ext cx="7560840" cy="3626946"/>
          </a:xfrm>
          <a:prstGeom prst="ellipseRibbon2">
            <a:avLst>
              <a:gd name="adj1" fmla="val 25000"/>
              <a:gd name="adj2" fmla="val 100000"/>
              <a:gd name="adj3" fmla="val 14601"/>
            </a:avLst>
          </a:prstGeom>
          <a:solidFill>
            <a:srgbClr val="00B0F0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Pigs Win!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67721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>
                      <p:stCondLst>
                        <p:cond delay="0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8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6" fill="hold">
                      <p:stCondLst>
                        <p:cond delay="0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4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9" fill="hold">
                      <p:stCondLst>
                        <p:cond delay="0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6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0" fill="hold">
                      <p:stCondLst>
                        <p:cond delay="0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1" fill="hold">
                      <p:stCondLst>
                        <p:cond delay="0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2" fill="hold">
                      <p:stCondLst>
                        <p:cond delay="0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3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3" fill="hold">
                      <p:stCondLst>
                        <p:cond delay="0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4" fill="hold">
                      <p:stCondLst>
                        <p:cond delay="0"/>
                      </p:stCondLst>
                      <p:childTnLst>
                        <p:par>
                          <p:cTn id="655" fill="hold">
                            <p:stCondLst>
                              <p:cond delay="0"/>
                            </p:stCondLst>
                            <p:childTnLst>
                              <p:par>
                                <p:cTn id="65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5" fill="hold">
                      <p:stCondLst>
                        <p:cond delay="0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9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6" fill="hold">
                      <p:stCondLst>
                        <p:cond delay="0"/>
                      </p:stCondLst>
                      <p:childTnLst>
                        <p:par>
                          <p:cTn id="697" fill="hold">
                            <p:stCondLst>
                              <p:cond delay="0"/>
                            </p:stCondLst>
                            <p:childTnLst>
                              <p:par>
                                <p:cTn id="698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8" fill="hold">
                      <p:stCondLst>
                        <p:cond delay="0"/>
                      </p:stCondLst>
                      <p:childTnLst>
                        <p:par>
                          <p:cTn id="739" fill="hold">
                            <p:stCondLst>
                              <p:cond delay="0"/>
                            </p:stCondLst>
                            <p:childTnLst>
                              <p:par>
                                <p:cTn id="74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9" fill="hold">
                      <p:stCondLst>
                        <p:cond delay="0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0" fill="hold">
                      <p:stCondLst>
                        <p:cond delay="0"/>
                      </p:stCondLst>
                      <p:childTnLst>
                        <p:par>
                          <p:cTn id="781" fill="hold">
                            <p:stCondLst>
                              <p:cond delay="0"/>
                            </p:stCondLst>
                            <p:childTnLst>
                              <p:par>
                                <p:cTn id="78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1" fill="hold">
                      <p:stCondLst>
                        <p:cond delay="0"/>
                      </p:stCondLst>
                      <p:childTnLst>
                        <p:par>
                          <p:cTn id="802" fill="hold">
                            <p:stCondLst>
                              <p:cond delay="0"/>
                            </p:stCondLst>
                            <p:childTnLst>
                              <p:par>
                                <p:cTn id="80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2" fill="hold">
                      <p:stCondLst>
                        <p:cond delay="0"/>
                      </p:stCondLst>
                      <p:childTnLst>
                        <p:par>
                          <p:cTn id="823" fill="hold">
                            <p:stCondLst>
                              <p:cond delay="0"/>
                            </p:stCondLst>
                            <p:childTnLst>
                              <p:par>
                                <p:cTn id="824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3" fill="hold">
                      <p:stCondLst>
                        <p:cond delay="0"/>
                      </p:stCondLst>
                      <p:childTnLst>
                        <p:par>
                          <p:cTn id="844" fill="hold">
                            <p:stCondLst>
                              <p:cond delay="0"/>
                            </p:stCondLst>
                            <p:childTnLst>
                              <p:par>
                                <p:cTn id="84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6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4" fill="hold">
                      <p:stCondLst>
                        <p:cond delay="0"/>
                      </p:stCondLst>
                      <p:childTnLst>
                        <p:par>
                          <p:cTn id="865" fill="hold">
                            <p:stCondLst>
                              <p:cond delay="0"/>
                            </p:stCondLst>
                            <p:childTnLst>
                              <p:par>
                                <p:cTn id="86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8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5" fill="hold">
                      <p:stCondLst>
                        <p:cond delay="0"/>
                      </p:stCondLst>
                      <p:childTnLst>
                        <p:par>
                          <p:cTn id="886" fill="hold">
                            <p:stCondLst>
                              <p:cond delay="0"/>
                            </p:stCondLst>
                            <p:childTnLst>
                              <p:par>
                                <p:cTn id="887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0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6" fill="hold">
                      <p:stCondLst>
                        <p:cond delay="0"/>
                      </p:stCondLst>
                      <p:childTnLst>
                        <p:par>
                          <p:cTn id="907" fill="hold">
                            <p:stCondLst>
                              <p:cond delay="0"/>
                            </p:stCondLst>
                            <p:childTnLst>
                              <p:par>
                                <p:cTn id="908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2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7" fill="hold">
                      <p:stCondLst>
                        <p:cond delay="0"/>
                      </p:stCondLst>
                      <p:childTnLst>
                        <p:par>
                          <p:cTn id="928" fill="hold">
                            <p:stCondLst>
                              <p:cond delay="0"/>
                            </p:stCondLst>
                            <p:childTnLst>
                              <p:par>
                                <p:cTn id="92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8" fill="hold">
                      <p:stCondLst>
                        <p:cond delay="0"/>
                      </p:stCondLst>
                      <p:childTnLst>
                        <p:par>
                          <p:cTn id="949" fill="hold">
                            <p:stCondLst>
                              <p:cond delay="0"/>
                            </p:stCondLst>
                            <p:childTnLst>
                              <p:par>
                                <p:cTn id="95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9" fill="hold">
                      <p:stCondLst>
                        <p:cond delay="0"/>
                      </p:stCondLst>
                      <p:childTnLst>
                        <p:par>
                          <p:cTn id="970" fill="hold">
                            <p:stCondLst>
                              <p:cond delay="0"/>
                            </p:stCondLst>
                            <p:childTnLst>
                              <p:par>
                                <p:cTn id="97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0" fill="hold">
                      <p:stCondLst>
                        <p:cond delay="0"/>
                      </p:stCondLst>
                      <p:childTnLst>
                        <p:par>
                          <p:cTn id="991" fill="hold">
                            <p:stCondLst>
                              <p:cond delay="0"/>
                            </p:stCondLst>
                            <p:childTnLst>
                              <p:par>
                                <p:cTn id="99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1" fill="hold">
                      <p:stCondLst>
                        <p:cond delay="0"/>
                      </p:stCondLst>
                      <p:childTnLst>
                        <p:par>
                          <p:cTn id="1012" fill="hold">
                            <p:stCondLst>
                              <p:cond delay="0"/>
                            </p:stCondLst>
                            <p:childTnLst>
                              <p:par>
                                <p:cTn id="101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2" fill="hold">
                      <p:stCondLst>
                        <p:cond delay="0"/>
                      </p:stCondLst>
                      <p:childTnLst>
                        <p:par>
                          <p:cTn id="1033" fill="hold">
                            <p:stCondLst>
                              <p:cond delay="0"/>
                            </p:stCondLst>
                            <p:childTnLst>
                              <p:par>
                                <p:cTn id="1034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3" fill="hold">
                      <p:stCondLst>
                        <p:cond delay="0"/>
                      </p:stCondLst>
                      <p:childTnLst>
                        <p:par>
                          <p:cTn id="1054" fill="hold">
                            <p:stCondLst>
                              <p:cond delay="0"/>
                            </p:stCondLst>
                            <p:childTnLst>
                              <p:par>
                                <p:cTn id="105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7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9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5" fill="hold">
                      <p:stCondLst>
                        <p:cond delay="0"/>
                      </p:stCondLst>
                      <p:childTnLst>
                        <p:par>
                          <p:cTn id="1096" fill="hold">
                            <p:stCondLst>
                              <p:cond delay="0"/>
                            </p:stCondLst>
                            <p:childTnLst>
                              <p:par>
                                <p:cTn id="1097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1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6" fill="hold">
                      <p:stCondLst>
                        <p:cond delay="0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13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7" fill="hold">
                      <p:stCondLst>
                        <p:cond delay="0"/>
                      </p:stCondLst>
                      <p:childTnLst>
                        <p:par>
                          <p:cTn id="1138" fill="hold">
                            <p:stCondLst>
                              <p:cond delay="0"/>
                            </p:stCondLst>
                            <p:childTnLst>
                              <p:par>
                                <p:cTn id="113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5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8" fill="hold">
                      <p:stCondLst>
                        <p:cond delay="0"/>
                      </p:stCondLst>
                      <p:childTnLst>
                        <p:par>
                          <p:cTn id="1159" fill="hold">
                            <p:stCondLst>
                              <p:cond delay="0"/>
                            </p:stCondLst>
                            <p:childTnLst>
                              <p:par>
                                <p:cTn id="116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9" fill="hold">
                      <p:stCondLst>
                        <p:cond delay="0"/>
                      </p:stCondLst>
                      <p:childTnLst>
                        <p:par>
                          <p:cTn id="1180" fill="hold">
                            <p:stCondLst>
                              <p:cond delay="0"/>
                            </p:stCondLst>
                            <p:childTnLst>
                              <p:par>
                                <p:cTn id="118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9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0" fill="hold">
                      <p:stCondLst>
                        <p:cond delay="0"/>
                      </p:stCondLst>
                      <p:childTnLst>
                        <p:par>
                          <p:cTn id="1201" fill="hold">
                            <p:stCondLst>
                              <p:cond delay="0"/>
                            </p:stCondLst>
                            <p:childTnLst>
                              <p:par>
                                <p:cTn id="120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22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1" fill="hold">
                      <p:stCondLst>
                        <p:cond delay="0"/>
                      </p:stCondLst>
                      <p:childTnLst>
                        <p:par>
                          <p:cTn id="1222" fill="hold">
                            <p:stCondLst>
                              <p:cond delay="0"/>
                            </p:stCondLst>
                            <p:childTnLst>
                              <p:par>
                                <p:cTn id="122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4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2" fill="hold">
                      <p:stCondLst>
                        <p:cond delay="0"/>
                      </p:stCondLst>
                      <p:childTnLst>
                        <p:par>
                          <p:cTn id="1243" fill="hold">
                            <p:stCondLst>
                              <p:cond delay="0"/>
                            </p:stCondLst>
                            <p:childTnLst>
                              <p:par>
                                <p:cTn id="1244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4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3" fill="hold">
                      <p:stCondLst>
                        <p:cond delay="0"/>
                      </p:stCondLst>
                      <p:childTnLst>
                        <p:par>
                          <p:cTn id="1264" fill="hold">
                            <p:stCondLst>
                              <p:cond delay="0"/>
                            </p:stCondLst>
                            <p:childTnLst>
                              <p:par>
                                <p:cTn id="126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8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4" fill="hold">
                      <p:stCondLst>
                        <p:cond delay="0"/>
                      </p:stCondLst>
                      <p:childTnLst>
                        <p:par>
                          <p:cTn id="1285" fill="hold">
                            <p:stCondLst>
                              <p:cond delay="0"/>
                            </p:stCondLst>
                            <p:childTnLst>
                              <p:par>
                                <p:cTn id="128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8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0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5" fill="hold">
                      <p:stCondLst>
                        <p:cond delay="0"/>
                      </p:stCondLst>
                      <p:childTnLst>
                        <p:par>
                          <p:cTn id="1306" fill="hold">
                            <p:stCondLst>
                              <p:cond delay="0"/>
                            </p:stCondLst>
                            <p:childTnLst>
                              <p:par>
                                <p:cTn id="1307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0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2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6" fill="hold">
                      <p:stCondLst>
                        <p:cond delay="0"/>
                      </p:stCondLst>
                      <p:childTnLst>
                        <p:par>
                          <p:cTn id="1327" fill="hold">
                            <p:stCondLst>
                              <p:cond delay="0"/>
                            </p:stCondLst>
                            <p:childTnLst>
                              <p:par>
                                <p:cTn id="1328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34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7" fill="hold">
                      <p:stCondLst>
                        <p:cond delay="0"/>
                      </p:stCondLst>
                      <p:childTnLst>
                        <p:par>
                          <p:cTn id="1348" fill="hold">
                            <p:stCondLst>
                              <p:cond delay="0"/>
                            </p:stCondLst>
                            <p:childTnLst>
                              <p:par>
                                <p:cTn id="134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36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8" fill="hold">
                      <p:stCondLst>
                        <p:cond delay="0"/>
                      </p:stCondLst>
                      <p:childTnLst>
                        <p:par>
                          <p:cTn id="1369" fill="hold">
                            <p:stCondLst>
                              <p:cond delay="0"/>
                            </p:stCondLst>
                            <p:childTnLst>
                              <p:par>
                                <p:cTn id="137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7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8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9" fill="hold">
                      <p:stCondLst>
                        <p:cond delay="0"/>
                      </p:stCondLst>
                      <p:childTnLst>
                        <p:par>
                          <p:cTn id="1390" fill="hold">
                            <p:stCondLst>
                              <p:cond delay="0"/>
                            </p:stCondLst>
                            <p:childTnLst>
                              <p:par>
                                <p:cTn id="139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9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40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0" fill="hold">
                      <p:stCondLst>
                        <p:cond delay="0"/>
                      </p:stCondLst>
                      <p:childTnLst>
                        <p:par>
                          <p:cTn id="1411" fill="hold">
                            <p:stCondLst>
                              <p:cond delay="0"/>
                            </p:stCondLst>
                            <p:childTnLst>
                              <p:par>
                                <p:cTn id="141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5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2" fill="hold">
                      <p:stCondLst>
                        <p:cond delay="0"/>
                      </p:stCondLst>
                      <p:childTnLst>
                        <p:par>
                          <p:cTn id="1453" fill="hold">
                            <p:stCondLst>
                              <p:cond delay="0"/>
                            </p:stCondLst>
                            <p:childTnLst>
                              <p:par>
                                <p:cTn id="1454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5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47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3" fill="hold">
                      <p:stCondLst>
                        <p:cond delay="0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7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4" fill="hold">
                      <p:stCondLst>
                        <p:cond delay="0"/>
                      </p:stCondLst>
                      <p:childTnLst>
                        <p:par>
                          <p:cTn id="1495" fill="hold">
                            <p:stCondLst>
                              <p:cond delay="0"/>
                            </p:stCondLst>
                            <p:childTnLst>
                              <p:par>
                                <p:cTn id="149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51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5" fill="hold">
                      <p:stCondLst>
                        <p:cond delay="0"/>
                      </p:stCondLst>
                      <p:childTnLst>
                        <p:par>
                          <p:cTn id="1516" fill="hold">
                            <p:stCondLst>
                              <p:cond delay="0"/>
                            </p:stCondLst>
                            <p:childTnLst>
                              <p:par>
                                <p:cTn id="1517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5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6" fill="hold">
                      <p:stCondLst>
                        <p:cond delay="0"/>
                      </p:stCondLst>
                      <p:childTnLst>
                        <p:par>
                          <p:cTn id="1537" fill="hold">
                            <p:stCondLst>
                              <p:cond delay="0"/>
                            </p:stCondLst>
                            <p:childTnLst>
                              <p:par>
                                <p:cTn id="1538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5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7" fill="hold">
                      <p:stCondLst>
                        <p:cond delay="0"/>
                      </p:stCondLst>
                      <p:childTnLst>
                        <p:par>
                          <p:cTn id="1558" fill="hold">
                            <p:stCondLst>
                              <p:cond delay="0"/>
                            </p:stCondLst>
                            <p:childTnLst>
                              <p:par>
                                <p:cTn id="155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8" fill="hold">
                      <p:stCondLst>
                        <p:cond delay="0"/>
                      </p:stCondLst>
                      <p:childTnLst>
                        <p:par>
                          <p:cTn id="1579" fill="hold">
                            <p:stCondLst>
                              <p:cond delay="0"/>
                            </p:stCondLst>
                            <p:childTnLst>
                              <p:par>
                                <p:cTn id="158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8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59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9" fill="hold">
                      <p:stCondLst>
                        <p:cond delay="0"/>
                      </p:stCondLst>
                      <p:childTnLst>
                        <p:par>
                          <p:cTn id="1600" fill="hold">
                            <p:stCondLst>
                              <p:cond delay="0"/>
                            </p:stCondLst>
                            <p:childTnLst>
                              <p:par>
                                <p:cTn id="160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0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6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1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0" fill="hold">
                      <p:stCondLst>
                        <p:cond delay="0"/>
                      </p:stCondLst>
                      <p:childTnLst>
                        <p:par>
                          <p:cTn id="1621" fill="hold">
                            <p:stCondLst>
                              <p:cond delay="0"/>
                            </p:stCondLst>
                            <p:childTnLst>
                              <p:par>
                                <p:cTn id="162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6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64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1" fill="hold">
                      <p:stCondLst>
                        <p:cond delay="0"/>
                      </p:stCondLst>
                      <p:childTnLst>
                        <p:par>
                          <p:cTn id="1642" fill="hold">
                            <p:stCondLst>
                              <p:cond delay="0"/>
                            </p:stCondLst>
                            <p:childTnLst>
                              <p:par>
                                <p:cTn id="164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4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6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661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2" fill="hold">
                      <p:stCondLst>
                        <p:cond delay="0"/>
                      </p:stCondLst>
                      <p:childTnLst>
                        <p:par>
                          <p:cTn id="1663" fill="hold">
                            <p:stCondLst>
                              <p:cond delay="0"/>
                            </p:stCondLst>
                            <p:childTnLst>
                              <p:par>
                                <p:cTn id="1664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6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6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3" fill="hold">
                      <p:stCondLst>
                        <p:cond delay="0"/>
                      </p:stCondLst>
                      <p:childTnLst>
                        <p:par>
                          <p:cTn id="1684" fill="hold">
                            <p:stCondLst>
                              <p:cond delay="0"/>
                            </p:stCondLst>
                            <p:childTnLst>
                              <p:par>
                                <p:cTn id="168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7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70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4" fill="hold">
                      <p:stCondLst>
                        <p:cond delay="0"/>
                      </p:stCondLst>
                      <p:childTnLst>
                        <p:par>
                          <p:cTn id="1705" fill="hold">
                            <p:stCondLst>
                              <p:cond delay="0"/>
                            </p:stCondLst>
                            <p:childTnLst>
                              <p:par>
                                <p:cTn id="170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7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5" fill="hold">
                      <p:stCondLst>
                        <p:cond delay="0"/>
                      </p:stCondLst>
                      <p:childTnLst>
                        <p:par>
                          <p:cTn id="1726" fill="hold">
                            <p:stCondLst>
                              <p:cond delay="0"/>
                            </p:stCondLst>
                            <p:childTnLst>
                              <p:par>
                                <p:cTn id="1727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7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4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6" fill="hold">
                      <p:stCondLst>
                        <p:cond delay="0"/>
                      </p:stCondLst>
                      <p:childTnLst>
                        <p:par>
                          <p:cTn id="1747" fill="hold">
                            <p:stCondLst>
                              <p:cond delay="0"/>
                            </p:stCondLst>
                            <p:childTnLst>
                              <p:par>
                                <p:cTn id="1748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7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6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7" fill="hold">
                      <p:stCondLst>
                        <p:cond delay="0"/>
                      </p:stCondLst>
                      <p:childTnLst>
                        <p:par>
                          <p:cTn id="1768" fill="hold">
                            <p:stCondLst>
                              <p:cond delay="0"/>
                            </p:stCondLst>
                            <p:childTnLst>
                              <p:par>
                                <p:cTn id="176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7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7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8" fill="hold">
                      <p:stCondLst>
                        <p:cond delay="0"/>
                      </p:stCondLst>
                      <p:childTnLst>
                        <p:par>
                          <p:cTn id="1789" fill="hold">
                            <p:stCondLst>
                              <p:cond delay="0"/>
                            </p:stCondLst>
                            <p:childTnLst>
                              <p:par>
                                <p:cTn id="179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9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8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0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9" fill="hold">
                      <p:stCondLst>
                        <p:cond delay="0"/>
                      </p:stCondLst>
                      <p:childTnLst>
                        <p:par>
                          <p:cTn id="1810" fill="hold">
                            <p:stCondLst>
                              <p:cond delay="0"/>
                            </p:stCondLst>
                            <p:childTnLst>
                              <p:par>
                                <p:cTn id="181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1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8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82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0" fill="hold">
                      <p:stCondLst>
                        <p:cond delay="0"/>
                      </p:stCondLst>
                      <p:childTnLst>
                        <p:par>
                          <p:cTn id="1831" fill="hold">
                            <p:stCondLst>
                              <p:cond delay="0"/>
                            </p:stCondLst>
                            <p:childTnLst>
                              <p:par>
                                <p:cTn id="183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8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85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1" fill="hold">
                      <p:stCondLst>
                        <p:cond delay="0"/>
                      </p:stCondLst>
                      <p:childTnLst>
                        <p:par>
                          <p:cTn id="1852" fill="hold">
                            <p:stCondLst>
                              <p:cond delay="0"/>
                            </p:stCondLst>
                            <p:childTnLst>
                              <p:par>
                                <p:cTn id="185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5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8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87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2" fill="hold">
                      <p:stCondLst>
                        <p:cond delay="0"/>
                      </p:stCondLst>
                      <p:childTnLst>
                        <p:par>
                          <p:cTn id="1873" fill="hold">
                            <p:stCondLst>
                              <p:cond delay="0"/>
                            </p:stCondLst>
                            <p:childTnLst>
                              <p:par>
                                <p:cTn id="1874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7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8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89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3" fill="hold">
                      <p:stCondLst>
                        <p:cond delay="0"/>
                      </p:stCondLst>
                      <p:childTnLst>
                        <p:par>
                          <p:cTn id="1894" fill="hold">
                            <p:stCondLst>
                              <p:cond delay="0"/>
                            </p:stCondLst>
                            <p:childTnLst>
                              <p:par>
                                <p:cTn id="189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9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9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91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4" fill="hold">
                      <p:stCondLst>
                        <p:cond delay="0"/>
                      </p:stCondLst>
                      <p:childTnLst>
                        <p:par>
                          <p:cTn id="1915" fill="hold">
                            <p:stCondLst>
                              <p:cond delay="0"/>
                            </p:stCondLst>
                            <p:childTnLst>
                              <p:par>
                                <p:cTn id="191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9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93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5" fill="hold">
                      <p:stCondLst>
                        <p:cond delay="0"/>
                      </p:stCondLst>
                      <p:childTnLst>
                        <p:par>
                          <p:cTn id="1936" fill="hold">
                            <p:stCondLst>
                              <p:cond delay="0"/>
                            </p:stCondLst>
                            <p:childTnLst>
                              <p:par>
                                <p:cTn id="1937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9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95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6" fill="hold">
                      <p:stCondLst>
                        <p:cond delay="0"/>
                      </p:stCondLst>
                      <p:childTnLst>
                        <p:par>
                          <p:cTn id="1957" fill="hold">
                            <p:stCondLst>
                              <p:cond delay="0"/>
                            </p:stCondLst>
                            <p:childTnLst>
                              <p:par>
                                <p:cTn id="1958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5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6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9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97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7" fill="hold">
                      <p:stCondLst>
                        <p:cond delay="0"/>
                      </p:stCondLst>
                      <p:childTnLst>
                        <p:par>
                          <p:cTn id="1978" fill="hold">
                            <p:stCondLst>
                              <p:cond delay="0"/>
                            </p:stCondLst>
                            <p:childTnLst>
                              <p:par>
                                <p:cTn id="197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8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8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9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997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8" fill="hold">
                      <p:stCondLst>
                        <p:cond delay="0"/>
                      </p:stCondLst>
                      <p:childTnLst>
                        <p:par>
                          <p:cTn id="1999" fill="hold">
                            <p:stCondLst>
                              <p:cond delay="0"/>
                            </p:stCondLst>
                            <p:childTnLst>
                              <p:par>
                                <p:cTn id="20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8.33333E-7 0.07871 " pathEditMode="relative" rAng="0" ptsTypes="AA">
                                      <p:cBhvr>
                                        <p:cTn id="200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2" fill="hold">
                      <p:stCondLst>
                        <p:cond delay="indefinite"/>
                      </p:stCondLst>
                      <p:childTnLst>
                        <p:par>
                          <p:cTn id="2003" fill="hold">
                            <p:stCondLst>
                              <p:cond delay="0"/>
                            </p:stCondLst>
                            <p:childTnLst>
                              <p:par>
                                <p:cTn id="20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7871 L 8.33333E-7 0.15834 " pathEditMode="relative" rAng="0" ptsTypes="AA">
                                      <p:cBhvr>
                                        <p:cTn id="200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6" fill="hold">
                      <p:stCondLst>
                        <p:cond delay="indefinite"/>
                      </p:stCondLst>
                      <p:childTnLst>
                        <p:par>
                          <p:cTn id="2007" fill="hold">
                            <p:stCondLst>
                              <p:cond delay="0"/>
                            </p:stCondLst>
                            <p:childTnLst>
                              <p:par>
                                <p:cTn id="20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15834 L 8.33333E-7 0.2257 " pathEditMode="relative" rAng="0" ptsTypes="AA">
                                      <p:cBhvr>
                                        <p:cTn id="200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0" fill="hold">
                      <p:stCondLst>
                        <p:cond delay="indefinite"/>
                      </p:stCondLst>
                      <p:childTnLst>
                        <p:par>
                          <p:cTn id="2011" fill="hold">
                            <p:stCondLst>
                              <p:cond delay="0"/>
                            </p:stCondLst>
                            <p:childTnLst>
                              <p:par>
                                <p:cTn id="20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2257 L 8.33333E-7 0.29931 " pathEditMode="relative" rAng="0" ptsTypes="AA">
                                      <p:cBhvr>
                                        <p:cTn id="20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4" fill="hold">
                      <p:stCondLst>
                        <p:cond delay="indefinite"/>
                      </p:stCondLst>
                      <p:childTnLst>
                        <p:par>
                          <p:cTn id="2015" fill="hold">
                            <p:stCondLst>
                              <p:cond delay="0"/>
                            </p:stCondLst>
                            <p:childTnLst>
                              <p:par>
                                <p:cTn id="20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29931 L 8.33333E-7 0.37269 " pathEditMode="relative" rAng="0" ptsTypes="AA">
                                      <p:cBhvr>
                                        <p:cTn id="201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8" fill="hold">
                      <p:stCondLst>
                        <p:cond delay="indefinite"/>
                      </p:stCondLst>
                      <p:childTnLst>
                        <p:par>
                          <p:cTn id="2019" fill="hold">
                            <p:stCondLst>
                              <p:cond delay="0"/>
                            </p:stCondLst>
                            <p:childTnLst>
                              <p:par>
                                <p:cTn id="20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37269 L 8.33333E-7 0.4463 " pathEditMode="relative" rAng="0" ptsTypes="AA">
                                      <p:cBhvr>
                                        <p:cTn id="202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2" fill="hold">
                      <p:stCondLst>
                        <p:cond delay="indefinite"/>
                      </p:stCondLst>
                      <p:childTnLst>
                        <p:par>
                          <p:cTn id="2023" fill="hold">
                            <p:stCondLst>
                              <p:cond delay="0"/>
                            </p:stCondLst>
                            <p:childTnLst>
                              <p:par>
                                <p:cTn id="20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4463 L 8.33333E-7 0.51968 " pathEditMode="relative" rAng="0" ptsTypes="AA">
                                      <p:cBhvr>
                                        <p:cTn id="202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6" fill="hold">
                      <p:stCondLst>
                        <p:cond delay="indefinite"/>
                      </p:stCondLst>
                      <p:childTnLst>
                        <p:par>
                          <p:cTn id="2027" fill="hold">
                            <p:stCondLst>
                              <p:cond delay="0"/>
                            </p:stCondLst>
                            <p:childTnLst>
                              <p:par>
                                <p:cTn id="20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51968 L 8.33333E-7 0.60371 " pathEditMode="relative" rAng="0" ptsTypes="AA">
                                      <p:cBhvr>
                                        <p:cTn id="202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0" fill="hold">
                      <p:stCondLst>
                        <p:cond delay="indefinite"/>
                      </p:stCondLst>
                      <p:childTnLst>
                        <p:par>
                          <p:cTn id="2031" fill="hold">
                            <p:stCondLst>
                              <p:cond delay="0"/>
                            </p:stCondLst>
                            <p:childTnLst>
                              <p:par>
                                <p:cTn id="20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60371 L 8.33333E-7 0.67732 " pathEditMode="relative" rAng="0" ptsTypes="AA">
                                      <p:cBhvr>
                                        <p:cTn id="203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2034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5" fill="hold">
                      <p:stCondLst>
                        <p:cond delay="0"/>
                      </p:stCondLst>
                      <p:childTnLst>
                        <p:par>
                          <p:cTn id="2036" fill="hold">
                            <p:stCondLst>
                              <p:cond delay="0"/>
                            </p:stCondLst>
                            <p:childTnLst>
                              <p:par>
                                <p:cTn id="20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8" grpId="0" animBg="1"/>
      <p:bldP spid="100" grpId="0" animBg="1"/>
      <p:bldP spid="102" grpId="0" animBg="1"/>
      <p:bldP spid="104" grpId="0" animBg="1"/>
      <p:bldP spid="106" grpId="0" animBg="1"/>
      <p:bldP spid="10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8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3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359009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59318"/>
            <a:ext cx="2408240" cy="1801876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3419872" y="4673402"/>
            <a:ext cx="5184576" cy="1656184"/>
          </a:xfrm>
          <a:prstGeom prst="wedgeRoundRectCallout">
            <a:avLst>
              <a:gd name="adj1" fmla="val -62673"/>
              <a:gd name="adj2" fmla="val 311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My favorite subject is (      ).</a:t>
            </a:r>
            <a:endParaRPr lang="ko-KR" altLang="en-US" sz="40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39734" y="424166"/>
            <a:ext cx="4780337" cy="1656184"/>
          </a:xfrm>
          <a:prstGeom prst="wedgeRoundRectCallout">
            <a:avLst>
              <a:gd name="adj1" fmla="val 65788"/>
              <a:gd name="adj2" fmla="val 32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Q. What’s your favorite subject?</a:t>
            </a:r>
            <a:endParaRPr lang="ko-KR" alt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0" y="4474709"/>
            <a:ext cx="2350242" cy="20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01463" y="2433888"/>
            <a:ext cx="13452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en-US" altLang="ko-KR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실행 단추: 앞으로 또는 다음 10">
            <a:hlinkClick r:id="" action="ppaction://hlinkshowjump?jump=nextslide" highlightClick="1"/>
          </p:cNvPr>
          <p:cNvSpPr/>
          <p:nvPr/>
        </p:nvSpPr>
        <p:spPr>
          <a:xfrm>
            <a:off x="8149800" y="5805264"/>
            <a:ext cx="360040" cy="36004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475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632 -1.48148E-6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32 0.01319 L 2.5E-6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1 0.01297 L -2.22222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8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5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406784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59318"/>
            <a:ext cx="2408240" cy="1801876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3419872" y="4673402"/>
            <a:ext cx="5184576" cy="1656184"/>
          </a:xfrm>
          <a:prstGeom prst="wedgeRoundRectCallout">
            <a:avLst>
              <a:gd name="adj1" fmla="val -62673"/>
              <a:gd name="adj2" fmla="val 311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My favorite food is (      ).</a:t>
            </a:r>
            <a:endParaRPr lang="ko-KR" altLang="en-US" sz="40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39734" y="424166"/>
            <a:ext cx="4780337" cy="1656184"/>
          </a:xfrm>
          <a:prstGeom prst="wedgeRoundRectCallout">
            <a:avLst>
              <a:gd name="adj1" fmla="val 65788"/>
              <a:gd name="adj2" fmla="val 32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Q. What’s your favorite food?</a:t>
            </a:r>
            <a:endParaRPr lang="ko-KR" alt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0" y="4474709"/>
            <a:ext cx="2350242" cy="20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01463" y="2433888"/>
            <a:ext cx="13452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en-US" altLang="ko-KR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실행 단추: 앞으로 또는 다음 10">
            <a:hlinkClick r:id="" action="ppaction://hlinkshowjump?jump=nextslide" highlightClick="1"/>
          </p:cNvPr>
          <p:cNvSpPr/>
          <p:nvPr/>
        </p:nvSpPr>
        <p:spPr>
          <a:xfrm>
            <a:off x="8149800" y="5805264"/>
            <a:ext cx="360040" cy="36004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935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632 -1.48148E-6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32 0.01319 L 2.5E-6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1 0.01297 L -2.22222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8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6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193924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59318"/>
            <a:ext cx="2408240" cy="1801876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3419872" y="4673402"/>
            <a:ext cx="5184576" cy="1656184"/>
          </a:xfrm>
          <a:prstGeom prst="wedgeRoundRectCallout">
            <a:avLst>
              <a:gd name="adj1" fmla="val -62673"/>
              <a:gd name="adj2" fmla="val 311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My favorite sport is (      ).</a:t>
            </a:r>
            <a:endParaRPr lang="ko-KR" altLang="en-US" sz="40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39734" y="424166"/>
            <a:ext cx="4780337" cy="1656184"/>
          </a:xfrm>
          <a:prstGeom prst="wedgeRoundRectCallout">
            <a:avLst>
              <a:gd name="adj1" fmla="val 65788"/>
              <a:gd name="adj2" fmla="val 32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Q. What’s your favorite sport?</a:t>
            </a:r>
            <a:endParaRPr lang="ko-KR" alt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0" y="4474709"/>
            <a:ext cx="2350242" cy="20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01463" y="2433888"/>
            <a:ext cx="13452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en-US" altLang="ko-KR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실행 단추: 앞으로 또는 다음 10">
            <a:hlinkClick r:id="" action="ppaction://hlinkshowjump?jump=nextslide" highlightClick="1"/>
          </p:cNvPr>
          <p:cNvSpPr/>
          <p:nvPr/>
        </p:nvSpPr>
        <p:spPr>
          <a:xfrm>
            <a:off x="8149800" y="5805264"/>
            <a:ext cx="360040" cy="36004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068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632 -1.48148E-6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32 0.01319 L 2.5E-6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1 0.01297 L -2.22222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9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!!!!!</a:t>
            </a:r>
            <a:endParaRPr lang="ko-KR" altLang="en-US" sz="8800" dirty="0"/>
          </a:p>
        </p:txBody>
      </p:sp>
      <p:pic>
        <p:nvPicPr>
          <p:cNvPr id="98" name="그림 9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9949" y="405386"/>
            <a:ext cx="7486650" cy="5705475"/>
          </a:xfrm>
          <a:prstGeom prst="rect">
            <a:avLst/>
          </a:prstGeom>
        </p:spPr>
      </p:pic>
      <p:sp>
        <p:nvSpPr>
          <p:cNvPr id="100" name="가로로 말린 두루마리 모양 99"/>
          <p:cNvSpPr/>
          <p:nvPr/>
        </p:nvSpPr>
        <p:spPr>
          <a:xfrm>
            <a:off x="1472179" y="4905729"/>
            <a:ext cx="6536880" cy="1858233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dirty="0" smtClean="0"/>
              <a:t>돼지들의 역습</a:t>
            </a:r>
            <a:r>
              <a:rPr lang="en-US" altLang="ko-KR" sz="4400" dirty="0" smtClean="0"/>
              <a:t>!!!</a:t>
            </a: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88189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  <p:bldP spid="10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709" y="3902"/>
            <a:ext cx="9169660" cy="6870361"/>
          </a:xfrm>
          <a:prstGeom prst="rect">
            <a:avLst/>
          </a:prstGeom>
        </p:spPr>
      </p:pic>
      <p:grpSp>
        <p:nvGrpSpPr>
          <p:cNvPr id="10" name="그룹 9"/>
          <p:cNvGrpSpPr/>
          <p:nvPr/>
        </p:nvGrpSpPr>
        <p:grpSpPr>
          <a:xfrm>
            <a:off x="4103440" y="3542219"/>
            <a:ext cx="5040560" cy="3332044"/>
            <a:chOff x="4103440" y="3542219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387916" y="3559365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775848" y="3434207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03440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07496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11552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15608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19664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23720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27776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31832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35888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39944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03440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07496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11552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15608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19664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23720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27776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31832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35888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39944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03440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07496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11552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15608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19664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23720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27776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31832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35888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39944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03440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07496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11552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15608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19664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23720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27776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31832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35888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39944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11552" y="432729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03440" y="432729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19664" y="431394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31832" y="432729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39944" y="432729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6" name="직사각형 105"/>
          <p:cNvSpPr/>
          <p:nvPr/>
        </p:nvSpPr>
        <p:spPr>
          <a:xfrm>
            <a:off x="-5023364" y="6340599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2" name="직사각형 211"/>
          <p:cNvSpPr/>
          <p:nvPr/>
        </p:nvSpPr>
        <p:spPr>
          <a:xfrm>
            <a:off x="-5023364" y="5823198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2" name="직사각형 221"/>
          <p:cNvSpPr/>
          <p:nvPr/>
        </p:nvSpPr>
        <p:spPr>
          <a:xfrm>
            <a:off x="-5023364" y="5319142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2" name="직사각형 231"/>
          <p:cNvSpPr/>
          <p:nvPr/>
        </p:nvSpPr>
        <p:spPr>
          <a:xfrm>
            <a:off x="-5023364" y="4815086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3" name="직사각형 242"/>
          <p:cNvSpPr/>
          <p:nvPr/>
        </p:nvSpPr>
        <p:spPr>
          <a:xfrm>
            <a:off x="-5023364" y="4311030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-4562751" y="3531965"/>
            <a:ext cx="4536504" cy="3556408"/>
            <a:chOff x="-4562751" y="3531965"/>
            <a:chExt cx="4536504" cy="3556408"/>
          </a:xfrm>
        </p:grpSpPr>
        <p:pic>
          <p:nvPicPr>
            <p:cNvPr id="104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3432214" y="4112770"/>
              <a:ext cx="809630" cy="707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3" name="직사각형 202"/>
            <p:cNvSpPr/>
            <p:nvPr/>
          </p:nvSpPr>
          <p:spPr>
            <a:xfrm>
              <a:off x="-4562751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4058695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3554639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-3050583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-2546527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-2042471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-1538415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-1034359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-530303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4562751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4058695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3554639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-3050583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-2546527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-2042471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-1538415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-1034359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-530303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4562751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4058695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3554639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-3050583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-2546527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-2042471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-1538415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-1034359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-530303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4562751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4058695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3554639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-3050583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-2546527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-2042471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-1538415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-1034359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-530303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4058695" y="430762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-2546527" y="430762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-1538415" y="430762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-530303" y="430762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4194645" y="3423953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4302657" y="3543102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736776" y="413330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1290204" y="2882309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가로로 말린 두루마리 모양 12">
            <a:hlinkClick r:id="rId7" action="ppaction://hlinksldjump"/>
          </p:cNvPr>
          <p:cNvSpPr/>
          <p:nvPr/>
        </p:nvSpPr>
        <p:spPr>
          <a:xfrm>
            <a:off x="1761063" y="935093"/>
            <a:ext cx="5616116" cy="1973589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12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224328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046 L -2.22222E-6 0.00023 C -0.00225 -0.01921 -0.00382 -0.03843 -0.00642 -0.05602 C -0.00868 -0.07176 -0.01163 -0.08565 -0.01441 -0.1 C -0.01545 -0.10556 -0.01614 -0.11204 -0.01753 -0.11644 L -0.02239 -0.13333 C -0.03333 -0.20926 -0.01736 -0.10486 -0.03021 -0.17199 C -0.03125 -0.17662 -0.0309 -0.18333 -0.03177 -0.1882 C -0.03316 -0.19491 -0.03524 -0.19838 -0.03663 -0.20509 C -0.03889 -0.21528 -0.0408 -0.22685 -0.04288 -0.23773 C -0.04392 -0.24306 -0.04479 -0.24977 -0.04618 -0.25463 C -0.05364 -0.28056 -0.04896 -0.26667 -0.06041 -0.29329 L -0.0651 -0.30417 C -0.06684 -0.30764 -0.06823 -0.31181 -0.06996 -0.31505 C -0.07257 -0.32037 -0.075 -0.32708 -0.07795 -0.33195 C -0.08663 -0.3456 -0.09097 -0.35046 -0.09844 -0.35903 C -0.11215 -0.39097 -0.09496 -0.35301 -0.10798 -0.37593 C -0.12031 -0.39699 -0.10555 -0.37824 -0.11753 -0.39213 C -0.12587 -0.41157 -0.11857 -0.39769 -0.13021 -0.40903 C -0.1335 -0.41204 -0.13663 -0.41644 -0.13975 -0.41991 L -0.1493 -0.43079 L -0.15885 -0.44167 L -0.16354 -0.44699 C -0.20972 -0.44537 -0.25573 -0.44699 -0.30173 -0.44167 C -0.30416 -0.44167 -0.3059 -0.43333 -0.30798 -0.43079 C -0.31059 -0.42778 -0.31337 -0.42708 -0.31597 -0.42546 C -0.31805 -0.42176 -0.32014 -0.41759 -0.32239 -0.41458 C -0.32396 -0.41204 -0.32569 -0.41157 -0.32708 -0.40903 C -0.32882 -0.40602 -0.33021 -0.4007 -0.33194 -0.39769 C -0.33489 -0.39282 -0.34149 -0.38681 -0.34149 -0.38611 C -0.34427 -0.37894 -0.35486 -0.35116 -0.35729 -0.34815 C -0.36267 -0.34213 -0.36284 -0.34259 -0.3684 -0.33195 C -0.37639 -0.31551 -0.36996 -0.32407 -0.37951 -0.30949 C -0.38107 -0.30718 -0.38281 -0.30648 -0.3842 -0.30417 C -0.39653 -0.28287 -0.38177 -0.30162 -0.39375 -0.28773 L -0.40816 -0.25463 C -0.40972 -0.25093 -0.41111 -0.24607 -0.41284 -0.24306 C -0.41493 -0.23958 -0.41719 -0.23657 -0.41927 -0.23218 C -0.42778 -0.21528 -0.41996 -0.22616 -0.42864 -0.21597 C -0.44514 -0.17801 -0.41962 -0.23588 -0.43975 -0.19352 C -0.44305 -0.18704 -0.44566 -0.17616 -0.4493 -0.17199 L -0.45885 -0.16042 C -0.46753 -0.14051 -0.46024 -0.16042 -0.46684 -0.13333 C -0.47066 -0.1169 -0.4717 -0.11644 -0.47639 -0.10556 C -0.47691 -0.1 -0.47708 -0.09398 -0.47795 -0.08912 C -0.47986 -0.07708 -0.4842 -0.05602 -0.4842 -0.05532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-222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49097 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4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55347 7.40741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59318"/>
            <a:ext cx="2408240" cy="1801876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3419872" y="4673402"/>
            <a:ext cx="5184576" cy="1656184"/>
          </a:xfrm>
          <a:prstGeom prst="wedgeRoundRectCallout">
            <a:avLst>
              <a:gd name="adj1" fmla="val -62673"/>
              <a:gd name="adj2" fmla="val 311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drawing</a:t>
            </a:r>
            <a:endParaRPr lang="ko-KR" altLang="en-US" sz="40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39734" y="424166"/>
            <a:ext cx="4780337" cy="1656184"/>
          </a:xfrm>
          <a:prstGeom prst="wedgeRoundRectCallout">
            <a:avLst>
              <a:gd name="adj1" fmla="val 65788"/>
              <a:gd name="adj2" fmla="val 32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Q. I like _________ pictures.</a:t>
            </a:r>
            <a:endParaRPr lang="ko-KR" alt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0" y="4474709"/>
            <a:ext cx="2350242" cy="20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01463" y="2433888"/>
            <a:ext cx="13452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en-US" altLang="ko-KR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실행 단추: 앞으로 또는 다음 10">
            <a:hlinkClick r:id="" action="ppaction://hlinkshowjump?jump=nextslide" highlightClick="1"/>
          </p:cNvPr>
          <p:cNvSpPr/>
          <p:nvPr/>
        </p:nvSpPr>
        <p:spPr>
          <a:xfrm>
            <a:off x="8149800" y="5805264"/>
            <a:ext cx="360040" cy="36004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252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632 -1.48148E-6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32 0.01319 L 2.5E-6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1 0.01297 L -2.22222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9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!!!!!</a:t>
            </a:r>
            <a:endParaRPr lang="ko-KR" altLang="en-US" sz="8800" dirty="0"/>
          </a:p>
        </p:txBody>
      </p:sp>
      <p:pic>
        <p:nvPicPr>
          <p:cNvPr id="98" name="그림 9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3229" y="336318"/>
            <a:ext cx="7486650" cy="5705475"/>
          </a:xfrm>
          <a:prstGeom prst="rect">
            <a:avLst/>
          </a:prstGeom>
        </p:spPr>
      </p:pic>
      <p:sp>
        <p:nvSpPr>
          <p:cNvPr id="100" name="가로로 말린 두루마리 모양 99"/>
          <p:cNvSpPr/>
          <p:nvPr/>
        </p:nvSpPr>
        <p:spPr>
          <a:xfrm>
            <a:off x="1472179" y="4905729"/>
            <a:ext cx="6536880" cy="1858233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dirty="0" smtClean="0"/>
              <a:t>돼지들의 역습</a:t>
            </a:r>
            <a:r>
              <a:rPr lang="en-US" altLang="ko-KR" sz="4400" dirty="0" smtClean="0"/>
              <a:t>!!!</a:t>
            </a: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51209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  <p:bldP spid="10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2361"/>
            <a:ext cx="9169660" cy="6870361"/>
          </a:xfrm>
          <a:prstGeom prst="rect">
            <a:avLst/>
          </a:prstGeom>
        </p:spPr>
      </p:pic>
      <p:cxnSp>
        <p:nvCxnSpPr>
          <p:cNvPr id="99" name="직선 연결선 98"/>
          <p:cNvCxnSpPr/>
          <p:nvPr/>
        </p:nvCxnSpPr>
        <p:spPr>
          <a:xfrm flipV="1">
            <a:off x="6562907" y="332656"/>
            <a:ext cx="0" cy="589289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이등변 삼각형 100"/>
          <p:cNvSpPr/>
          <p:nvPr/>
        </p:nvSpPr>
        <p:spPr>
          <a:xfrm rot="16200000">
            <a:off x="5940152" y="224644"/>
            <a:ext cx="504056" cy="720080"/>
          </a:xfrm>
          <a:prstGeom prst="triangl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a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3" name="오른쪽 화살표 102">
            <a:hlinkClick r:id="rId6" action="ppaction://hlinksldjump"/>
          </p:cNvPr>
          <p:cNvSpPr/>
          <p:nvPr/>
        </p:nvSpPr>
        <p:spPr>
          <a:xfrm flipH="1">
            <a:off x="467544" y="3284984"/>
            <a:ext cx="643015" cy="5760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직사각형 104"/>
          <p:cNvSpPr/>
          <p:nvPr/>
        </p:nvSpPr>
        <p:spPr>
          <a:xfrm>
            <a:off x="2267744" y="5701139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직사각형 106"/>
          <p:cNvSpPr/>
          <p:nvPr/>
        </p:nvSpPr>
        <p:spPr>
          <a:xfrm>
            <a:off x="2771800" y="5701139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직사각형 107"/>
          <p:cNvSpPr/>
          <p:nvPr/>
        </p:nvSpPr>
        <p:spPr>
          <a:xfrm>
            <a:off x="3275856" y="5701139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직사각형 108"/>
          <p:cNvSpPr/>
          <p:nvPr/>
        </p:nvSpPr>
        <p:spPr>
          <a:xfrm>
            <a:off x="3779912" y="5701139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직사각형 109"/>
          <p:cNvSpPr/>
          <p:nvPr/>
        </p:nvSpPr>
        <p:spPr>
          <a:xfrm>
            <a:off x="4283968" y="5701139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직사각형 110"/>
          <p:cNvSpPr/>
          <p:nvPr/>
        </p:nvSpPr>
        <p:spPr>
          <a:xfrm>
            <a:off x="4788024" y="5701139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직사각형 111"/>
          <p:cNvSpPr/>
          <p:nvPr/>
        </p:nvSpPr>
        <p:spPr>
          <a:xfrm>
            <a:off x="5292080" y="5701139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직사각형 112"/>
          <p:cNvSpPr/>
          <p:nvPr/>
        </p:nvSpPr>
        <p:spPr>
          <a:xfrm>
            <a:off x="5796136" y="5701139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4" name="직사각형 113"/>
          <p:cNvSpPr/>
          <p:nvPr/>
        </p:nvSpPr>
        <p:spPr>
          <a:xfrm>
            <a:off x="6300192" y="5701139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5" name="직사각형 114"/>
          <p:cNvSpPr/>
          <p:nvPr/>
        </p:nvSpPr>
        <p:spPr>
          <a:xfrm>
            <a:off x="6804248" y="5701139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직사각형 115"/>
          <p:cNvSpPr/>
          <p:nvPr/>
        </p:nvSpPr>
        <p:spPr>
          <a:xfrm>
            <a:off x="2267744" y="5183738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직사각형 116"/>
          <p:cNvSpPr/>
          <p:nvPr/>
        </p:nvSpPr>
        <p:spPr>
          <a:xfrm>
            <a:off x="2771800" y="5183738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직사각형 117"/>
          <p:cNvSpPr/>
          <p:nvPr/>
        </p:nvSpPr>
        <p:spPr>
          <a:xfrm>
            <a:off x="3275856" y="5183738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직사각형 118"/>
          <p:cNvSpPr/>
          <p:nvPr/>
        </p:nvSpPr>
        <p:spPr>
          <a:xfrm>
            <a:off x="3779912" y="5183738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직사각형 119"/>
          <p:cNvSpPr/>
          <p:nvPr/>
        </p:nvSpPr>
        <p:spPr>
          <a:xfrm>
            <a:off x="4283968" y="5183738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직사각형 120"/>
          <p:cNvSpPr/>
          <p:nvPr/>
        </p:nvSpPr>
        <p:spPr>
          <a:xfrm>
            <a:off x="4788024" y="5183738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2" name="직사각형 121"/>
          <p:cNvSpPr/>
          <p:nvPr/>
        </p:nvSpPr>
        <p:spPr>
          <a:xfrm>
            <a:off x="5292080" y="5183738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직사각형 122"/>
          <p:cNvSpPr/>
          <p:nvPr/>
        </p:nvSpPr>
        <p:spPr>
          <a:xfrm>
            <a:off x="5796136" y="5183738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4" name="직사각형 123"/>
          <p:cNvSpPr/>
          <p:nvPr/>
        </p:nvSpPr>
        <p:spPr>
          <a:xfrm>
            <a:off x="6300192" y="5183738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5" name="직사각형 124"/>
          <p:cNvSpPr/>
          <p:nvPr/>
        </p:nvSpPr>
        <p:spPr>
          <a:xfrm>
            <a:off x="6804248" y="5183738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직사각형 125"/>
          <p:cNvSpPr/>
          <p:nvPr/>
        </p:nvSpPr>
        <p:spPr>
          <a:xfrm>
            <a:off x="2267744" y="4679682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" name="직사각형 126"/>
          <p:cNvSpPr/>
          <p:nvPr/>
        </p:nvSpPr>
        <p:spPr>
          <a:xfrm>
            <a:off x="2771800" y="4679682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8" name="직사각형 127"/>
          <p:cNvSpPr/>
          <p:nvPr/>
        </p:nvSpPr>
        <p:spPr>
          <a:xfrm>
            <a:off x="3275856" y="4679682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9" name="직사각형 128"/>
          <p:cNvSpPr/>
          <p:nvPr/>
        </p:nvSpPr>
        <p:spPr>
          <a:xfrm>
            <a:off x="3779912" y="4679682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" name="직사각형 129"/>
          <p:cNvSpPr/>
          <p:nvPr/>
        </p:nvSpPr>
        <p:spPr>
          <a:xfrm>
            <a:off x="4283968" y="4679682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직사각형 130"/>
          <p:cNvSpPr/>
          <p:nvPr/>
        </p:nvSpPr>
        <p:spPr>
          <a:xfrm>
            <a:off x="4788024" y="4679682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직사각형 131"/>
          <p:cNvSpPr/>
          <p:nvPr/>
        </p:nvSpPr>
        <p:spPr>
          <a:xfrm>
            <a:off x="5292080" y="4679682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직사각형 132"/>
          <p:cNvSpPr/>
          <p:nvPr/>
        </p:nvSpPr>
        <p:spPr>
          <a:xfrm>
            <a:off x="5796136" y="4679682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직사각형 133"/>
          <p:cNvSpPr/>
          <p:nvPr/>
        </p:nvSpPr>
        <p:spPr>
          <a:xfrm>
            <a:off x="6300192" y="4679682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직사각형 134"/>
          <p:cNvSpPr/>
          <p:nvPr/>
        </p:nvSpPr>
        <p:spPr>
          <a:xfrm>
            <a:off x="6804248" y="4679682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직사각형 135"/>
          <p:cNvSpPr/>
          <p:nvPr/>
        </p:nvSpPr>
        <p:spPr>
          <a:xfrm>
            <a:off x="2267744" y="4175626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직사각형 136"/>
          <p:cNvSpPr/>
          <p:nvPr/>
        </p:nvSpPr>
        <p:spPr>
          <a:xfrm>
            <a:off x="2771800" y="4175626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직사각형 137"/>
          <p:cNvSpPr/>
          <p:nvPr/>
        </p:nvSpPr>
        <p:spPr>
          <a:xfrm>
            <a:off x="3275856" y="4175626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직사각형 138"/>
          <p:cNvSpPr/>
          <p:nvPr/>
        </p:nvSpPr>
        <p:spPr>
          <a:xfrm>
            <a:off x="3779912" y="4175626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직사각형 139"/>
          <p:cNvSpPr/>
          <p:nvPr/>
        </p:nvSpPr>
        <p:spPr>
          <a:xfrm>
            <a:off x="4283968" y="4175626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직사각형 140"/>
          <p:cNvSpPr/>
          <p:nvPr/>
        </p:nvSpPr>
        <p:spPr>
          <a:xfrm>
            <a:off x="4788024" y="4175626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2" name="직사각형 141"/>
          <p:cNvSpPr/>
          <p:nvPr/>
        </p:nvSpPr>
        <p:spPr>
          <a:xfrm>
            <a:off x="5292080" y="4175626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3" name="직사각형 142"/>
          <p:cNvSpPr/>
          <p:nvPr/>
        </p:nvSpPr>
        <p:spPr>
          <a:xfrm>
            <a:off x="5796136" y="4175626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직사각형 143"/>
          <p:cNvSpPr/>
          <p:nvPr/>
        </p:nvSpPr>
        <p:spPr>
          <a:xfrm>
            <a:off x="6300192" y="4175626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5" name="직사각형 144"/>
          <p:cNvSpPr/>
          <p:nvPr/>
        </p:nvSpPr>
        <p:spPr>
          <a:xfrm>
            <a:off x="6804248" y="4175626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6" name="직사각형 145"/>
          <p:cNvSpPr/>
          <p:nvPr/>
        </p:nvSpPr>
        <p:spPr>
          <a:xfrm>
            <a:off x="2267744" y="3671570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직사각형 146"/>
          <p:cNvSpPr/>
          <p:nvPr/>
        </p:nvSpPr>
        <p:spPr>
          <a:xfrm>
            <a:off x="2771800" y="3671570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8" name="직사각형 147"/>
          <p:cNvSpPr/>
          <p:nvPr/>
        </p:nvSpPr>
        <p:spPr>
          <a:xfrm>
            <a:off x="3275856" y="3671570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직사각형 148"/>
          <p:cNvSpPr/>
          <p:nvPr/>
        </p:nvSpPr>
        <p:spPr>
          <a:xfrm>
            <a:off x="3779912" y="3671570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직사각형 149"/>
          <p:cNvSpPr/>
          <p:nvPr/>
        </p:nvSpPr>
        <p:spPr>
          <a:xfrm>
            <a:off x="4283968" y="3671570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1" name="직사각형 150"/>
          <p:cNvSpPr/>
          <p:nvPr/>
        </p:nvSpPr>
        <p:spPr>
          <a:xfrm>
            <a:off x="4788024" y="3671570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2" name="직사각형 151"/>
          <p:cNvSpPr/>
          <p:nvPr/>
        </p:nvSpPr>
        <p:spPr>
          <a:xfrm>
            <a:off x="5292080" y="3671570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" name="직사각형 152"/>
          <p:cNvSpPr/>
          <p:nvPr/>
        </p:nvSpPr>
        <p:spPr>
          <a:xfrm>
            <a:off x="5796136" y="3671570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4" name="직사각형 153"/>
          <p:cNvSpPr/>
          <p:nvPr/>
        </p:nvSpPr>
        <p:spPr>
          <a:xfrm>
            <a:off x="6300192" y="3671570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5" name="직사각형 154"/>
          <p:cNvSpPr/>
          <p:nvPr/>
        </p:nvSpPr>
        <p:spPr>
          <a:xfrm>
            <a:off x="6804248" y="3671570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직사각형 155"/>
          <p:cNvSpPr/>
          <p:nvPr/>
        </p:nvSpPr>
        <p:spPr>
          <a:xfrm>
            <a:off x="2267744" y="3147299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7" name="직사각형 156"/>
          <p:cNvSpPr/>
          <p:nvPr/>
        </p:nvSpPr>
        <p:spPr>
          <a:xfrm>
            <a:off x="2771800" y="3147299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직사각형 157"/>
          <p:cNvSpPr/>
          <p:nvPr/>
        </p:nvSpPr>
        <p:spPr>
          <a:xfrm>
            <a:off x="3275856" y="3147299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9" name="직사각형 158"/>
          <p:cNvSpPr/>
          <p:nvPr/>
        </p:nvSpPr>
        <p:spPr>
          <a:xfrm>
            <a:off x="3779912" y="3147299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0" name="직사각형 159"/>
          <p:cNvSpPr/>
          <p:nvPr/>
        </p:nvSpPr>
        <p:spPr>
          <a:xfrm>
            <a:off x="4283968" y="3147299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1" name="직사각형 160"/>
          <p:cNvSpPr/>
          <p:nvPr/>
        </p:nvSpPr>
        <p:spPr>
          <a:xfrm>
            <a:off x="4788024" y="3147299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2" name="직사각형 161"/>
          <p:cNvSpPr/>
          <p:nvPr/>
        </p:nvSpPr>
        <p:spPr>
          <a:xfrm>
            <a:off x="5292080" y="3147299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3" name="직사각형 162"/>
          <p:cNvSpPr/>
          <p:nvPr/>
        </p:nvSpPr>
        <p:spPr>
          <a:xfrm>
            <a:off x="5796136" y="3147299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4" name="직사각형 163"/>
          <p:cNvSpPr/>
          <p:nvPr/>
        </p:nvSpPr>
        <p:spPr>
          <a:xfrm>
            <a:off x="6300192" y="3147299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5" name="직사각형 164"/>
          <p:cNvSpPr/>
          <p:nvPr/>
        </p:nvSpPr>
        <p:spPr>
          <a:xfrm>
            <a:off x="6804248" y="3147299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6" name="직사각형 165"/>
          <p:cNvSpPr/>
          <p:nvPr/>
        </p:nvSpPr>
        <p:spPr>
          <a:xfrm>
            <a:off x="2267744" y="2629898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7" name="직사각형 166"/>
          <p:cNvSpPr/>
          <p:nvPr/>
        </p:nvSpPr>
        <p:spPr>
          <a:xfrm>
            <a:off x="2771800" y="2629898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8" name="직사각형 167"/>
          <p:cNvSpPr/>
          <p:nvPr/>
        </p:nvSpPr>
        <p:spPr>
          <a:xfrm>
            <a:off x="3275856" y="2629898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9" name="직사각형 168"/>
          <p:cNvSpPr/>
          <p:nvPr/>
        </p:nvSpPr>
        <p:spPr>
          <a:xfrm>
            <a:off x="3779912" y="2629898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0" name="직사각형 169"/>
          <p:cNvSpPr/>
          <p:nvPr/>
        </p:nvSpPr>
        <p:spPr>
          <a:xfrm>
            <a:off x="4283968" y="2629898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1" name="직사각형 170"/>
          <p:cNvSpPr/>
          <p:nvPr/>
        </p:nvSpPr>
        <p:spPr>
          <a:xfrm>
            <a:off x="4788024" y="2629898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2" name="직사각형 171"/>
          <p:cNvSpPr/>
          <p:nvPr/>
        </p:nvSpPr>
        <p:spPr>
          <a:xfrm>
            <a:off x="5292080" y="2629898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3" name="직사각형 172"/>
          <p:cNvSpPr/>
          <p:nvPr/>
        </p:nvSpPr>
        <p:spPr>
          <a:xfrm>
            <a:off x="5796136" y="2629898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4" name="직사각형 173"/>
          <p:cNvSpPr/>
          <p:nvPr/>
        </p:nvSpPr>
        <p:spPr>
          <a:xfrm>
            <a:off x="6300192" y="2629898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5" name="직사각형 174"/>
          <p:cNvSpPr/>
          <p:nvPr/>
        </p:nvSpPr>
        <p:spPr>
          <a:xfrm>
            <a:off x="6804248" y="2629898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직사각형 175"/>
          <p:cNvSpPr/>
          <p:nvPr/>
        </p:nvSpPr>
        <p:spPr>
          <a:xfrm>
            <a:off x="2267744" y="2125842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직사각형 176"/>
          <p:cNvSpPr/>
          <p:nvPr/>
        </p:nvSpPr>
        <p:spPr>
          <a:xfrm>
            <a:off x="2771800" y="2125842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8" name="직사각형 177"/>
          <p:cNvSpPr/>
          <p:nvPr/>
        </p:nvSpPr>
        <p:spPr>
          <a:xfrm>
            <a:off x="3275856" y="2125842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9" name="직사각형 178"/>
          <p:cNvSpPr/>
          <p:nvPr/>
        </p:nvSpPr>
        <p:spPr>
          <a:xfrm>
            <a:off x="3779912" y="2125842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0" name="직사각형 179"/>
          <p:cNvSpPr/>
          <p:nvPr/>
        </p:nvSpPr>
        <p:spPr>
          <a:xfrm>
            <a:off x="4283968" y="2125842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1" name="직사각형 180"/>
          <p:cNvSpPr/>
          <p:nvPr/>
        </p:nvSpPr>
        <p:spPr>
          <a:xfrm>
            <a:off x="4788024" y="2125842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2" name="직사각형 181"/>
          <p:cNvSpPr/>
          <p:nvPr/>
        </p:nvSpPr>
        <p:spPr>
          <a:xfrm>
            <a:off x="5292080" y="2125842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3" name="직사각형 182"/>
          <p:cNvSpPr/>
          <p:nvPr/>
        </p:nvSpPr>
        <p:spPr>
          <a:xfrm>
            <a:off x="5796136" y="2125842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4" name="직사각형 183"/>
          <p:cNvSpPr/>
          <p:nvPr/>
        </p:nvSpPr>
        <p:spPr>
          <a:xfrm>
            <a:off x="6300192" y="2125842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5" name="직사각형 184"/>
          <p:cNvSpPr/>
          <p:nvPr/>
        </p:nvSpPr>
        <p:spPr>
          <a:xfrm>
            <a:off x="6804248" y="2125842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6" name="직사각형 185"/>
          <p:cNvSpPr/>
          <p:nvPr/>
        </p:nvSpPr>
        <p:spPr>
          <a:xfrm>
            <a:off x="2267744" y="1621786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7" name="직사각형 186"/>
          <p:cNvSpPr/>
          <p:nvPr/>
        </p:nvSpPr>
        <p:spPr>
          <a:xfrm>
            <a:off x="2771800" y="1621786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8" name="직사각형 187"/>
          <p:cNvSpPr/>
          <p:nvPr/>
        </p:nvSpPr>
        <p:spPr>
          <a:xfrm>
            <a:off x="3275856" y="1621786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9" name="직사각형 188"/>
          <p:cNvSpPr/>
          <p:nvPr/>
        </p:nvSpPr>
        <p:spPr>
          <a:xfrm>
            <a:off x="3779912" y="1621786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0" name="직사각형 189"/>
          <p:cNvSpPr/>
          <p:nvPr/>
        </p:nvSpPr>
        <p:spPr>
          <a:xfrm>
            <a:off x="4283968" y="1621786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1" name="직사각형 190"/>
          <p:cNvSpPr/>
          <p:nvPr/>
        </p:nvSpPr>
        <p:spPr>
          <a:xfrm>
            <a:off x="4788024" y="1621786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2" name="직사각형 191"/>
          <p:cNvSpPr/>
          <p:nvPr/>
        </p:nvSpPr>
        <p:spPr>
          <a:xfrm>
            <a:off x="5292080" y="1621786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3" name="직사각형 192"/>
          <p:cNvSpPr/>
          <p:nvPr/>
        </p:nvSpPr>
        <p:spPr>
          <a:xfrm>
            <a:off x="5796136" y="1621786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4" name="직사각형 193"/>
          <p:cNvSpPr/>
          <p:nvPr/>
        </p:nvSpPr>
        <p:spPr>
          <a:xfrm>
            <a:off x="6300192" y="1621786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5" name="직사각형 194"/>
          <p:cNvSpPr/>
          <p:nvPr/>
        </p:nvSpPr>
        <p:spPr>
          <a:xfrm>
            <a:off x="6804248" y="1621786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6" name="직사각형 195"/>
          <p:cNvSpPr/>
          <p:nvPr/>
        </p:nvSpPr>
        <p:spPr>
          <a:xfrm>
            <a:off x="3275856" y="1117730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7" name="직사각형 196"/>
          <p:cNvSpPr/>
          <p:nvPr/>
        </p:nvSpPr>
        <p:spPr>
          <a:xfrm>
            <a:off x="2267744" y="1117730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8" name="직사각형 197"/>
          <p:cNvSpPr/>
          <p:nvPr/>
        </p:nvSpPr>
        <p:spPr>
          <a:xfrm>
            <a:off x="4283968" y="1104385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9" name="직사각형 198"/>
          <p:cNvSpPr/>
          <p:nvPr/>
        </p:nvSpPr>
        <p:spPr>
          <a:xfrm>
            <a:off x="5796136" y="1117730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0" name="직사각형 199"/>
          <p:cNvSpPr/>
          <p:nvPr/>
        </p:nvSpPr>
        <p:spPr>
          <a:xfrm>
            <a:off x="6804248" y="1117730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895737" y="924912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" name="그림 2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2497" y="5394722"/>
            <a:ext cx="1366746" cy="1181744"/>
          </a:xfrm>
          <a:prstGeom prst="rect">
            <a:avLst/>
          </a:prstGeom>
        </p:spPr>
      </p:pic>
      <p:sp>
        <p:nvSpPr>
          <p:cNvPr id="204" name="직사각형 203">
            <a:hlinkClick r:id="rId9" action="ppaction://hlinksldjump"/>
          </p:cNvPr>
          <p:cNvSpPr/>
          <p:nvPr/>
        </p:nvSpPr>
        <p:spPr>
          <a:xfrm>
            <a:off x="7571019" y="5445224"/>
            <a:ext cx="1367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Go!</a:t>
            </a:r>
            <a:endParaRPr lang="en-US" altLang="ko-KR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05" name="위로 구부러진 리본 204"/>
          <p:cNvSpPr/>
          <p:nvPr/>
        </p:nvSpPr>
        <p:spPr>
          <a:xfrm>
            <a:off x="611561" y="1556792"/>
            <a:ext cx="7560840" cy="3626946"/>
          </a:xfrm>
          <a:prstGeom prst="ellipseRibbon2">
            <a:avLst>
              <a:gd name="adj1" fmla="val 25000"/>
              <a:gd name="adj2" fmla="val 100000"/>
              <a:gd name="adj3" fmla="val 14601"/>
            </a:avLst>
          </a:prstGeom>
          <a:solidFill>
            <a:srgbClr val="C0000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/>
              <a:t> Students Win!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46041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>
                      <p:stCondLst>
                        <p:cond delay="0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485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6" fill="hold">
                      <p:stCondLst>
                        <p:cond delay="0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548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9" fill="hold">
                      <p:stCondLst>
                        <p:cond delay="0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569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0" fill="hold">
                      <p:stCondLst>
                        <p:cond delay="0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590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1" fill="hold">
                      <p:stCondLst>
                        <p:cond delay="0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611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2" fill="hold">
                      <p:stCondLst>
                        <p:cond delay="0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632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3" fill="hold">
                      <p:stCondLst>
                        <p:cond delay="0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653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4" fill="hold">
                      <p:stCondLst>
                        <p:cond delay="0"/>
                      </p:stCondLst>
                      <p:childTnLst>
                        <p:par>
                          <p:cTn id="655" fill="hold">
                            <p:stCondLst>
                              <p:cond delay="0"/>
                            </p:stCondLst>
                            <p:childTnLst>
                              <p:par>
                                <p:cTn id="65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674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5" fill="hold">
                      <p:stCondLst>
                        <p:cond delay="0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695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6" fill="hold">
                      <p:stCondLst>
                        <p:cond delay="0"/>
                      </p:stCondLst>
                      <p:childTnLst>
                        <p:par>
                          <p:cTn id="697" fill="hold">
                            <p:stCondLst>
                              <p:cond delay="0"/>
                            </p:stCondLst>
                            <p:childTnLst>
                              <p:par>
                                <p:cTn id="698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73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8" fill="hold">
                      <p:stCondLst>
                        <p:cond delay="0"/>
                      </p:stCondLst>
                      <p:childTnLst>
                        <p:par>
                          <p:cTn id="739" fill="hold">
                            <p:stCondLst>
                              <p:cond delay="0"/>
                            </p:stCondLst>
                            <p:childTnLst>
                              <p:par>
                                <p:cTn id="74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758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9" fill="hold">
                      <p:stCondLst>
                        <p:cond delay="0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779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0" fill="hold">
                      <p:stCondLst>
                        <p:cond delay="0"/>
                      </p:stCondLst>
                      <p:childTnLst>
                        <p:par>
                          <p:cTn id="781" fill="hold">
                            <p:stCondLst>
                              <p:cond delay="0"/>
                            </p:stCondLst>
                            <p:childTnLst>
                              <p:par>
                                <p:cTn id="78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800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1" fill="hold">
                      <p:stCondLst>
                        <p:cond delay="0"/>
                      </p:stCondLst>
                      <p:childTnLst>
                        <p:par>
                          <p:cTn id="802" fill="hold">
                            <p:stCondLst>
                              <p:cond delay="0"/>
                            </p:stCondLst>
                            <p:childTnLst>
                              <p:par>
                                <p:cTn id="80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821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2" fill="hold">
                      <p:stCondLst>
                        <p:cond delay="0"/>
                      </p:stCondLst>
                      <p:childTnLst>
                        <p:par>
                          <p:cTn id="823" fill="hold">
                            <p:stCondLst>
                              <p:cond delay="0"/>
                            </p:stCondLst>
                            <p:childTnLst>
                              <p:par>
                                <p:cTn id="824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842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3" fill="hold">
                      <p:stCondLst>
                        <p:cond delay="0"/>
                      </p:stCondLst>
                      <p:childTnLst>
                        <p:par>
                          <p:cTn id="844" fill="hold">
                            <p:stCondLst>
                              <p:cond delay="0"/>
                            </p:stCondLst>
                            <p:childTnLst>
                              <p:par>
                                <p:cTn id="84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863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4" fill="hold">
                      <p:stCondLst>
                        <p:cond delay="0"/>
                      </p:stCondLst>
                      <p:childTnLst>
                        <p:par>
                          <p:cTn id="865" fill="hold">
                            <p:stCondLst>
                              <p:cond delay="0"/>
                            </p:stCondLst>
                            <p:childTnLst>
                              <p:par>
                                <p:cTn id="86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884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5" fill="hold">
                      <p:stCondLst>
                        <p:cond delay="0"/>
                      </p:stCondLst>
                      <p:childTnLst>
                        <p:par>
                          <p:cTn id="886" fill="hold">
                            <p:stCondLst>
                              <p:cond delay="0"/>
                            </p:stCondLst>
                            <p:childTnLst>
                              <p:par>
                                <p:cTn id="887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905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6" fill="hold">
                      <p:stCondLst>
                        <p:cond delay="0"/>
                      </p:stCondLst>
                      <p:childTnLst>
                        <p:par>
                          <p:cTn id="907" fill="hold">
                            <p:stCondLst>
                              <p:cond delay="0"/>
                            </p:stCondLst>
                            <p:childTnLst>
                              <p:par>
                                <p:cTn id="908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926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7" fill="hold">
                      <p:stCondLst>
                        <p:cond delay="0"/>
                      </p:stCondLst>
                      <p:childTnLst>
                        <p:par>
                          <p:cTn id="928" fill="hold">
                            <p:stCondLst>
                              <p:cond delay="0"/>
                            </p:stCondLst>
                            <p:childTnLst>
                              <p:par>
                                <p:cTn id="92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947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8" fill="hold">
                      <p:stCondLst>
                        <p:cond delay="0"/>
                      </p:stCondLst>
                      <p:childTnLst>
                        <p:par>
                          <p:cTn id="949" fill="hold">
                            <p:stCondLst>
                              <p:cond delay="0"/>
                            </p:stCondLst>
                            <p:childTnLst>
                              <p:par>
                                <p:cTn id="95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968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9" fill="hold">
                      <p:stCondLst>
                        <p:cond delay="0"/>
                      </p:stCondLst>
                      <p:childTnLst>
                        <p:par>
                          <p:cTn id="970" fill="hold">
                            <p:stCondLst>
                              <p:cond delay="0"/>
                            </p:stCondLst>
                            <p:childTnLst>
                              <p:par>
                                <p:cTn id="97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9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0" fill="hold">
                      <p:stCondLst>
                        <p:cond delay="0"/>
                      </p:stCondLst>
                      <p:childTnLst>
                        <p:par>
                          <p:cTn id="991" fill="hold">
                            <p:stCondLst>
                              <p:cond delay="0"/>
                            </p:stCondLst>
                            <p:childTnLst>
                              <p:par>
                                <p:cTn id="99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10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1" fill="hold">
                      <p:stCondLst>
                        <p:cond delay="0"/>
                      </p:stCondLst>
                      <p:childTnLst>
                        <p:par>
                          <p:cTn id="1012" fill="hold">
                            <p:stCondLst>
                              <p:cond delay="0"/>
                            </p:stCondLst>
                            <p:childTnLst>
                              <p:par>
                                <p:cTn id="101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031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2" fill="hold">
                      <p:stCondLst>
                        <p:cond delay="0"/>
                      </p:stCondLst>
                      <p:childTnLst>
                        <p:par>
                          <p:cTn id="1033" fill="hold">
                            <p:stCondLst>
                              <p:cond delay="0"/>
                            </p:stCondLst>
                            <p:childTnLst>
                              <p:par>
                                <p:cTn id="1034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5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3" fill="hold">
                      <p:stCondLst>
                        <p:cond delay="0"/>
                      </p:stCondLst>
                      <p:childTnLst>
                        <p:par>
                          <p:cTn id="1054" fill="hold">
                            <p:stCondLst>
                              <p:cond delay="0"/>
                            </p:stCondLst>
                            <p:childTnLst>
                              <p:par>
                                <p:cTn id="105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7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094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5" fill="hold">
                      <p:stCondLst>
                        <p:cond delay="0"/>
                      </p:stCondLst>
                      <p:childTnLst>
                        <p:par>
                          <p:cTn id="1096" fill="hold">
                            <p:stCondLst>
                              <p:cond delay="0"/>
                            </p:stCondLst>
                            <p:childTnLst>
                              <p:par>
                                <p:cTn id="1097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1115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6" fill="hold">
                      <p:stCondLst>
                        <p:cond delay="0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1136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7" fill="hold">
                      <p:stCondLst>
                        <p:cond delay="0"/>
                      </p:stCondLst>
                      <p:childTnLst>
                        <p:par>
                          <p:cTn id="1138" fill="hold">
                            <p:stCondLst>
                              <p:cond delay="0"/>
                            </p:stCondLst>
                            <p:childTnLst>
                              <p:par>
                                <p:cTn id="113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157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8" fill="hold">
                      <p:stCondLst>
                        <p:cond delay="0"/>
                      </p:stCondLst>
                      <p:childTnLst>
                        <p:par>
                          <p:cTn id="1159" fill="hold">
                            <p:stCondLst>
                              <p:cond delay="0"/>
                            </p:stCondLst>
                            <p:childTnLst>
                              <p:par>
                                <p:cTn id="116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1178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9" fill="hold">
                      <p:stCondLst>
                        <p:cond delay="0"/>
                      </p:stCondLst>
                      <p:childTnLst>
                        <p:par>
                          <p:cTn id="1180" fill="hold">
                            <p:stCondLst>
                              <p:cond delay="0"/>
                            </p:stCondLst>
                            <p:childTnLst>
                              <p:par>
                                <p:cTn id="118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199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0" fill="hold">
                      <p:stCondLst>
                        <p:cond delay="0"/>
                      </p:stCondLst>
                      <p:childTnLst>
                        <p:par>
                          <p:cTn id="1201" fill="hold">
                            <p:stCondLst>
                              <p:cond delay="0"/>
                            </p:stCondLst>
                            <p:childTnLst>
                              <p:par>
                                <p:cTn id="120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1220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1" fill="hold">
                      <p:stCondLst>
                        <p:cond delay="0"/>
                      </p:stCondLst>
                      <p:childTnLst>
                        <p:par>
                          <p:cTn id="1222" fill="hold">
                            <p:stCondLst>
                              <p:cond delay="0"/>
                            </p:stCondLst>
                            <p:childTnLst>
                              <p:par>
                                <p:cTn id="122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241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2" fill="hold">
                      <p:stCondLst>
                        <p:cond delay="0"/>
                      </p:stCondLst>
                      <p:childTnLst>
                        <p:par>
                          <p:cTn id="1243" fill="hold">
                            <p:stCondLst>
                              <p:cond delay="0"/>
                            </p:stCondLst>
                            <p:childTnLst>
                              <p:par>
                                <p:cTn id="1244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4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26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3" fill="hold">
                      <p:stCondLst>
                        <p:cond delay="0"/>
                      </p:stCondLst>
                      <p:childTnLst>
                        <p:par>
                          <p:cTn id="1264" fill="hold">
                            <p:stCondLst>
                              <p:cond delay="0"/>
                            </p:stCondLst>
                            <p:childTnLst>
                              <p:par>
                                <p:cTn id="126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8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4" fill="hold">
                      <p:stCondLst>
                        <p:cond delay="0"/>
                      </p:stCondLst>
                      <p:childTnLst>
                        <p:par>
                          <p:cTn id="1285" fill="hold">
                            <p:stCondLst>
                              <p:cond delay="0"/>
                            </p:stCondLst>
                            <p:childTnLst>
                              <p:par>
                                <p:cTn id="128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8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304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5" fill="hold">
                      <p:stCondLst>
                        <p:cond delay="0"/>
                      </p:stCondLst>
                      <p:childTnLst>
                        <p:par>
                          <p:cTn id="1306" fill="hold">
                            <p:stCondLst>
                              <p:cond delay="0"/>
                            </p:stCondLst>
                            <p:childTnLst>
                              <p:par>
                                <p:cTn id="1307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0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1325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6" fill="hold">
                      <p:stCondLst>
                        <p:cond delay="0"/>
                      </p:stCondLst>
                      <p:childTnLst>
                        <p:par>
                          <p:cTn id="1327" fill="hold">
                            <p:stCondLst>
                              <p:cond delay="0"/>
                            </p:stCondLst>
                            <p:childTnLst>
                              <p:par>
                                <p:cTn id="1328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1346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7" fill="hold">
                      <p:stCondLst>
                        <p:cond delay="0"/>
                      </p:stCondLst>
                      <p:childTnLst>
                        <p:par>
                          <p:cTn id="1348" fill="hold">
                            <p:stCondLst>
                              <p:cond delay="0"/>
                            </p:stCondLst>
                            <p:childTnLst>
                              <p:par>
                                <p:cTn id="134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136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8" fill="hold">
                      <p:stCondLst>
                        <p:cond delay="0"/>
                      </p:stCondLst>
                      <p:childTnLst>
                        <p:par>
                          <p:cTn id="1369" fill="hold">
                            <p:stCondLst>
                              <p:cond delay="0"/>
                            </p:stCondLst>
                            <p:childTnLst>
                              <p:par>
                                <p:cTn id="137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7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1388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9" fill="hold">
                      <p:stCondLst>
                        <p:cond delay="0"/>
                      </p:stCondLst>
                      <p:childTnLst>
                        <p:par>
                          <p:cTn id="1390" fill="hold">
                            <p:stCondLst>
                              <p:cond delay="0"/>
                            </p:stCondLst>
                            <p:childTnLst>
                              <p:par>
                                <p:cTn id="139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9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1409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0" fill="hold">
                      <p:stCondLst>
                        <p:cond delay="0"/>
                      </p:stCondLst>
                      <p:childTnLst>
                        <p:par>
                          <p:cTn id="1411" fill="hold">
                            <p:stCondLst>
                              <p:cond delay="0"/>
                            </p:stCondLst>
                            <p:childTnLst>
                              <p:par>
                                <p:cTn id="141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1451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2" fill="hold">
                      <p:stCondLst>
                        <p:cond delay="0"/>
                      </p:stCondLst>
                      <p:childTnLst>
                        <p:par>
                          <p:cTn id="1453" fill="hold">
                            <p:stCondLst>
                              <p:cond delay="0"/>
                            </p:stCondLst>
                            <p:childTnLst>
                              <p:par>
                                <p:cTn id="1454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5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147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3" fill="hold">
                      <p:stCondLst>
                        <p:cond delay="0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7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493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4" fill="hold">
                      <p:stCondLst>
                        <p:cond delay="0"/>
                      </p:stCondLst>
                      <p:childTnLst>
                        <p:par>
                          <p:cTn id="1495" fill="hold">
                            <p:stCondLst>
                              <p:cond delay="0"/>
                            </p:stCondLst>
                            <p:childTnLst>
                              <p:par>
                                <p:cTn id="149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1514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5" fill="hold">
                      <p:stCondLst>
                        <p:cond delay="0"/>
                      </p:stCondLst>
                      <p:childTnLst>
                        <p:par>
                          <p:cTn id="1516" fill="hold">
                            <p:stCondLst>
                              <p:cond delay="0"/>
                            </p:stCondLst>
                            <p:childTnLst>
                              <p:par>
                                <p:cTn id="1517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1535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6" fill="hold">
                      <p:stCondLst>
                        <p:cond delay="0"/>
                      </p:stCondLst>
                      <p:childTnLst>
                        <p:par>
                          <p:cTn id="1537" fill="hold">
                            <p:stCondLst>
                              <p:cond delay="0"/>
                            </p:stCondLst>
                            <p:childTnLst>
                              <p:par>
                                <p:cTn id="1538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556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7" fill="hold">
                      <p:stCondLst>
                        <p:cond delay="0"/>
                      </p:stCondLst>
                      <p:childTnLst>
                        <p:par>
                          <p:cTn id="1558" fill="hold">
                            <p:stCondLst>
                              <p:cond delay="0"/>
                            </p:stCondLst>
                            <p:childTnLst>
                              <p:par>
                                <p:cTn id="155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157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8" fill="hold">
                      <p:stCondLst>
                        <p:cond delay="0"/>
                      </p:stCondLst>
                      <p:childTnLst>
                        <p:par>
                          <p:cTn id="1579" fill="hold">
                            <p:stCondLst>
                              <p:cond delay="0"/>
                            </p:stCondLst>
                            <p:childTnLst>
                              <p:par>
                                <p:cTn id="158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8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1598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9" fill="hold">
                      <p:stCondLst>
                        <p:cond delay="0"/>
                      </p:stCondLst>
                      <p:childTnLst>
                        <p:par>
                          <p:cTn id="1600" fill="hold">
                            <p:stCondLst>
                              <p:cond delay="0"/>
                            </p:stCondLst>
                            <p:childTnLst>
                              <p:par>
                                <p:cTn id="160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0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6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619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0" fill="hold">
                      <p:stCondLst>
                        <p:cond delay="0"/>
                      </p:stCondLst>
                      <p:childTnLst>
                        <p:par>
                          <p:cTn id="1621" fill="hold">
                            <p:stCondLst>
                              <p:cond delay="0"/>
                            </p:stCondLst>
                            <p:childTnLst>
                              <p:par>
                                <p:cTn id="162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6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1640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1" fill="hold">
                      <p:stCondLst>
                        <p:cond delay="0"/>
                      </p:stCondLst>
                      <p:childTnLst>
                        <p:par>
                          <p:cTn id="1642" fill="hold">
                            <p:stCondLst>
                              <p:cond delay="0"/>
                            </p:stCondLst>
                            <p:childTnLst>
                              <p:par>
                                <p:cTn id="164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4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6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1661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2" fill="hold">
                      <p:stCondLst>
                        <p:cond delay="0"/>
                      </p:stCondLst>
                      <p:childTnLst>
                        <p:par>
                          <p:cTn id="1663" fill="hold">
                            <p:stCondLst>
                              <p:cond delay="0"/>
                            </p:stCondLst>
                            <p:childTnLst>
                              <p:par>
                                <p:cTn id="1664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6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168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3" fill="hold">
                      <p:stCondLst>
                        <p:cond delay="0"/>
                      </p:stCondLst>
                      <p:childTnLst>
                        <p:par>
                          <p:cTn id="1684" fill="hold">
                            <p:stCondLst>
                              <p:cond delay="0"/>
                            </p:stCondLst>
                            <p:childTnLst>
                              <p:par>
                                <p:cTn id="168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7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1703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4" fill="hold">
                      <p:stCondLst>
                        <p:cond delay="0"/>
                      </p:stCondLst>
                      <p:childTnLst>
                        <p:par>
                          <p:cTn id="1705" fill="hold">
                            <p:stCondLst>
                              <p:cond delay="0"/>
                            </p:stCondLst>
                            <p:childTnLst>
                              <p:par>
                                <p:cTn id="170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1724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5" fill="hold">
                      <p:stCondLst>
                        <p:cond delay="0"/>
                      </p:stCondLst>
                      <p:childTnLst>
                        <p:par>
                          <p:cTn id="1726" fill="hold">
                            <p:stCondLst>
                              <p:cond delay="0"/>
                            </p:stCondLst>
                            <p:childTnLst>
                              <p:par>
                                <p:cTn id="1727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7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745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6" fill="hold">
                      <p:stCondLst>
                        <p:cond delay="0"/>
                      </p:stCondLst>
                      <p:childTnLst>
                        <p:par>
                          <p:cTn id="1747" fill="hold">
                            <p:stCondLst>
                              <p:cond delay="0"/>
                            </p:stCondLst>
                            <p:childTnLst>
                              <p:par>
                                <p:cTn id="1748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7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1766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7" fill="hold">
                      <p:stCondLst>
                        <p:cond delay="0"/>
                      </p:stCondLst>
                      <p:childTnLst>
                        <p:par>
                          <p:cTn id="1768" fill="hold">
                            <p:stCondLst>
                              <p:cond delay="0"/>
                            </p:stCondLst>
                            <p:childTnLst>
                              <p:par>
                                <p:cTn id="176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7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7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78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8" fill="hold">
                      <p:stCondLst>
                        <p:cond delay="0"/>
                      </p:stCondLst>
                      <p:childTnLst>
                        <p:par>
                          <p:cTn id="1789" fill="hold">
                            <p:stCondLst>
                              <p:cond delay="0"/>
                            </p:stCondLst>
                            <p:childTnLst>
                              <p:par>
                                <p:cTn id="179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9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8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808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9" fill="hold">
                      <p:stCondLst>
                        <p:cond delay="0"/>
                      </p:stCondLst>
                      <p:childTnLst>
                        <p:par>
                          <p:cTn id="1810" fill="hold">
                            <p:stCondLst>
                              <p:cond delay="0"/>
                            </p:stCondLst>
                            <p:childTnLst>
                              <p:par>
                                <p:cTn id="181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1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8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829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0" fill="hold">
                      <p:stCondLst>
                        <p:cond delay="0"/>
                      </p:stCondLst>
                      <p:childTnLst>
                        <p:par>
                          <p:cTn id="1831" fill="hold">
                            <p:stCondLst>
                              <p:cond delay="0"/>
                            </p:stCondLst>
                            <p:childTnLst>
                              <p:par>
                                <p:cTn id="1832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8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850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1" fill="hold">
                      <p:stCondLst>
                        <p:cond delay="0"/>
                      </p:stCondLst>
                      <p:childTnLst>
                        <p:par>
                          <p:cTn id="1852" fill="hold">
                            <p:stCondLst>
                              <p:cond delay="0"/>
                            </p:stCondLst>
                            <p:childTnLst>
                              <p:par>
                                <p:cTn id="185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5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8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1871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2" fill="hold">
                      <p:stCondLst>
                        <p:cond delay="0"/>
                      </p:stCondLst>
                      <p:childTnLst>
                        <p:par>
                          <p:cTn id="1873" fill="hold">
                            <p:stCondLst>
                              <p:cond delay="0"/>
                            </p:stCondLst>
                            <p:childTnLst>
                              <p:par>
                                <p:cTn id="1874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7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8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1892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3" fill="hold">
                      <p:stCondLst>
                        <p:cond delay="0"/>
                      </p:stCondLst>
                      <p:childTnLst>
                        <p:par>
                          <p:cTn id="1894" fill="hold">
                            <p:stCondLst>
                              <p:cond delay="0"/>
                            </p:stCondLst>
                            <p:childTnLst>
                              <p:par>
                                <p:cTn id="189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9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9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1913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4" fill="hold">
                      <p:stCondLst>
                        <p:cond delay="0"/>
                      </p:stCondLst>
                      <p:childTnLst>
                        <p:par>
                          <p:cTn id="1915" fill="hold">
                            <p:stCondLst>
                              <p:cond delay="0"/>
                            </p:stCondLst>
                            <p:childTnLst>
                              <p:par>
                                <p:cTn id="191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9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1934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5" fill="hold">
                      <p:stCondLst>
                        <p:cond delay="0"/>
                      </p:stCondLst>
                      <p:childTnLst>
                        <p:par>
                          <p:cTn id="1936" fill="hold">
                            <p:stCondLst>
                              <p:cond delay="0"/>
                            </p:stCondLst>
                            <p:childTnLst>
                              <p:par>
                                <p:cTn id="1937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9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1955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6" fill="hold">
                      <p:stCondLst>
                        <p:cond delay="0"/>
                      </p:stCondLst>
                      <p:childTnLst>
                        <p:par>
                          <p:cTn id="1957" fill="hold">
                            <p:stCondLst>
                              <p:cond delay="0"/>
                            </p:stCondLst>
                            <p:childTnLst>
                              <p:par>
                                <p:cTn id="1958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5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6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9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1976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7" fill="hold">
                      <p:stCondLst>
                        <p:cond delay="0"/>
                      </p:stCondLst>
                      <p:childTnLst>
                        <p:par>
                          <p:cTn id="1978" fill="hold">
                            <p:stCondLst>
                              <p:cond delay="0"/>
                            </p:stCondLst>
                            <p:childTnLst>
                              <p:par>
                                <p:cTn id="197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8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8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9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1997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8" fill="hold">
                      <p:stCondLst>
                        <p:cond delay="0"/>
                      </p:stCondLst>
                      <p:childTnLst>
                        <p:par>
                          <p:cTn id="1999" fill="hold">
                            <p:stCondLst>
                              <p:cond delay="0"/>
                            </p:stCondLst>
                            <p:childTnLst>
                              <p:par>
                                <p:cTn id="20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3.33333E-6 0.0787 " pathEditMode="relative" rAng="0" ptsTypes="AA">
                                      <p:cBhvr>
                                        <p:cTn id="2001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2" fill="hold">
                      <p:stCondLst>
                        <p:cond delay="indefinite"/>
                      </p:stCondLst>
                      <p:childTnLst>
                        <p:par>
                          <p:cTn id="2003" fill="hold">
                            <p:stCondLst>
                              <p:cond delay="0"/>
                            </p:stCondLst>
                            <p:childTnLst>
                              <p:par>
                                <p:cTn id="20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787 L -3.33333E-6 0.15833 " pathEditMode="relative" rAng="0" ptsTypes="AA">
                                      <p:cBhvr>
                                        <p:cTn id="2005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6" fill="hold">
                      <p:stCondLst>
                        <p:cond delay="indefinite"/>
                      </p:stCondLst>
                      <p:childTnLst>
                        <p:par>
                          <p:cTn id="2007" fill="hold">
                            <p:stCondLst>
                              <p:cond delay="0"/>
                            </p:stCondLst>
                            <p:childTnLst>
                              <p:par>
                                <p:cTn id="20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15833 L -3.33333E-6 0.22569 " pathEditMode="relative" rAng="0" ptsTypes="AA">
                                      <p:cBhvr>
                                        <p:cTn id="2009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0" fill="hold">
                      <p:stCondLst>
                        <p:cond delay="indefinite"/>
                      </p:stCondLst>
                      <p:childTnLst>
                        <p:par>
                          <p:cTn id="2011" fill="hold">
                            <p:stCondLst>
                              <p:cond delay="0"/>
                            </p:stCondLst>
                            <p:childTnLst>
                              <p:par>
                                <p:cTn id="20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22569 L -3.33333E-6 0.2993 " pathEditMode="relative" rAng="0" ptsTypes="AA">
                                      <p:cBhvr>
                                        <p:cTn id="2013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4" fill="hold">
                      <p:stCondLst>
                        <p:cond delay="indefinite"/>
                      </p:stCondLst>
                      <p:childTnLst>
                        <p:par>
                          <p:cTn id="2015" fill="hold">
                            <p:stCondLst>
                              <p:cond delay="0"/>
                            </p:stCondLst>
                            <p:childTnLst>
                              <p:par>
                                <p:cTn id="20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2993 L -3.33333E-6 0.37268 " pathEditMode="relative" rAng="0" ptsTypes="AA">
                                      <p:cBhvr>
                                        <p:cTn id="2017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8" fill="hold">
                      <p:stCondLst>
                        <p:cond delay="indefinite"/>
                      </p:stCondLst>
                      <p:childTnLst>
                        <p:par>
                          <p:cTn id="2019" fill="hold">
                            <p:stCondLst>
                              <p:cond delay="0"/>
                            </p:stCondLst>
                            <p:childTnLst>
                              <p:par>
                                <p:cTn id="20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37268 L -3.33333E-6 0.44629 " pathEditMode="relative" rAng="0" ptsTypes="AA">
                                      <p:cBhvr>
                                        <p:cTn id="2021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2" fill="hold">
                      <p:stCondLst>
                        <p:cond delay="indefinite"/>
                      </p:stCondLst>
                      <p:childTnLst>
                        <p:par>
                          <p:cTn id="2023" fill="hold">
                            <p:stCondLst>
                              <p:cond delay="0"/>
                            </p:stCondLst>
                            <p:childTnLst>
                              <p:par>
                                <p:cTn id="20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44629 L -3.33333E-6 0.51967 " pathEditMode="relative" rAng="0" ptsTypes="AA">
                                      <p:cBhvr>
                                        <p:cTn id="2025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6" fill="hold">
                      <p:stCondLst>
                        <p:cond delay="indefinite"/>
                      </p:stCondLst>
                      <p:childTnLst>
                        <p:par>
                          <p:cTn id="2027" fill="hold">
                            <p:stCondLst>
                              <p:cond delay="0"/>
                            </p:stCondLst>
                            <p:childTnLst>
                              <p:par>
                                <p:cTn id="20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51967 L -3.33333E-6 0.6037 " pathEditMode="relative" rAng="0" ptsTypes="AA">
                                      <p:cBhvr>
                                        <p:cTn id="2029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0" fill="hold">
                      <p:stCondLst>
                        <p:cond delay="indefinite"/>
                      </p:stCondLst>
                      <p:childTnLst>
                        <p:par>
                          <p:cTn id="2031" fill="hold">
                            <p:stCondLst>
                              <p:cond delay="0"/>
                            </p:stCondLst>
                            <p:childTnLst>
                              <p:par>
                                <p:cTn id="20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6037 L -3.33333E-6 0.67731 " pathEditMode="relative" rAng="0" ptsTypes="AA">
                                      <p:cBhvr>
                                        <p:cTn id="2033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203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5" fill="hold">
                      <p:stCondLst>
                        <p:cond delay="0"/>
                      </p:stCondLst>
                      <p:childTnLst>
                        <p:par>
                          <p:cTn id="2036" fill="hold">
                            <p:stCondLst>
                              <p:cond delay="0"/>
                            </p:stCondLst>
                            <p:childTnLst>
                              <p:par>
                                <p:cTn id="20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3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  <p:bldLst>
      <p:bldP spid="105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709" y="3902"/>
            <a:ext cx="9169660" cy="6870361"/>
          </a:xfrm>
          <a:prstGeom prst="rect">
            <a:avLst/>
          </a:prstGeom>
        </p:spPr>
      </p:pic>
      <p:grpSp>
        <p:nvGrpSpPr>
          <p:cNvPr id="10" name="그룹 9"/>
          <p:cNvGrpSpPr/>
          <p:nvPr/>
        </p:nvGrpSpPr>
        <p:grpSpPr>
          <a:xfrm>
            <a:off x="4103440" y="3542219"/>
            <a:ext cx="5040560" cy="3332044"/>
            <a:chOff x="4103440" y="3542219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387916" y="3559365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775848" y="3434207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03440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07496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11552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15608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19664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23720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27776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31832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35888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39944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03440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07496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11552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15608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19664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23720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27776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31832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35888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39944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03440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07496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11552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15608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19664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23720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27776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31832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35888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39944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03440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07496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11552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15608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19664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23720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27776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31832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35888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39944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11552" y="432729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03440" y="432729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19664" y="431394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31832" y="432729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39944" y="432729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6" name="직사각형 105"/>
          <p:cNvSpPr/>
          <p:nvPr/>
        </p:nvSpPr>
        <p:spPr>
          <a:xfrm>
            <a:off x="-5023364" y="6340599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2" name="직사각형 211"/>
          <p:cNvSpPr/>
          <p:nvPr/>
        </p:nvSpPr>
        <p:spPr>
          <a:xfrm>
            <a:off x="-5023364" y="5823198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2" name="직사각형 221"/>
          <p:cNvSpPr/>
          <p:nvPr/>
        </p:nvSpPr>
        <p:spPr>
          <a:xfrm>
            <a:off x="-5023364" y="5319142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2" name="직사각형 231"/>
          <p:cNvSpPr/>
          <p:nvPr/>
        </p:nvSpPr>
        <p:spPr>
          <a:xfrm>
            <a:off x="-5023364" y="4815086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3" name="직사각형 242"/>
          <p:cNvSpPr/>
          <p:nvPr/>
        </p:nvSpPr>
        <p:spPr>
          <a:xfrm>
            <a:off x="-5023364" y="4311030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-4562751" y="3531965"/>
            <a:ext cx="4536504" cy="3556408"/>
            <a:chOff x="-4562751" y="3531965"/>
            <a:chExt cx="4536504" cy="3556408"/>
          </a:xfrm>
        </p:grpSpPr>
        <p:pic>
          <p:nvPicPr>
            <p:cNvPr id="104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3432214" y="4112770"/>
              <a:ext cx="809630" cy="707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3" name="직사각형 202"/>
            <p:cNvSpPr/>
            <p:nvPr/>
          </p:nvSpPr>
          <p:spPr>
            <a:xfrm>
              <a:off x="-4562751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4058695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3554639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-3050583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-2546527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-2042471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-1538415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-1034359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-530303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4562751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4058695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3554639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-3050583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-2546527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-2042471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-1538415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-1034359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-530303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4562751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4058695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3554639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-3050583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-2546527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-2042471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-1538415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-1034359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-530303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4562751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4058695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3554639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-3050583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-2546527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-2042471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-1538415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-1034359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-530303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4058695" y="430762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-2546527" y="430762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-1538415" y="430762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-530303" y="430762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4194645" y="3423953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4302657" y="3543102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736776" y="413330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1290204" y="2882309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가로로 말린 두루마리 모양 12">
            <a:hlinkClick r:id="rId7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16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220569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046 L -2.22222E-6 0.00023 C -0.00225 -0.01921 -0.00382 -0.03843 -0.00642 -0.05602 C -0.00868 -0.07176 -0.01163 -0.08565 -0.01441 -0.1 C -0.01545 -0.10556 -0.01614 -0.11204 -0.01753 -0.11644 L -0.02239 -0.13333 C -0.03333 -0.20926 -0.01736 -0.10486 -0.03021 -0.17199 C -0.03125 -0.17662 -0.0309 -0.18333 -0.03177 -0.1882 C -0.03316 -0.19491 -0.03524 -0.19838 -0.03663 -0.20509 C -0.03889 -0.21528 -0.0408 -0.22685 -0.04288 -0.23773 C -0.04392 -0.24306 -0.04479 -0.24977 -0.04618 -0.25463 C -0.05364 -0.28056 -0.04896 -0.26667 -0.06041 -0.29329 L -0.0651 -0.30417 C -0.06684 -0.30764 -0.06823 -0.31181 -0.06996 -0.31505 C -0.07257 -0.32037 -0.075 -0.32708 -0.07795 -0.33195 C -0.08663 -0.3456 -0.09097 -0.35046 -0.09844 -0.35903 C -0.11215 -0.39097 -0.09496 -0.35301 -0.10798 -0.37593 C -0.12031 -0.39699 -0.10555 -0.37824 -0.11753 -0.39213 C -0.12587 -0.41157 -0.11857 -0.39769 -0.13021 -0.40903 C -0.1335 -0.41204 -0.13663 -0.41644 -0.13975 -0.41991 L -0.1493 -0.43079 L -0.15885 -0.44167 L -0.16354 -0.44699 C -0.20972 -0.44537 -0.25573 -0.44699 -0.30173 -0.44167 C -0.30416 -0.44167 -0.3059 -0.43333 -0.30798 -0.43079 C -0.31059 -0.42778 -0.31337 -0.42708 -0.31597 -0.42546 C -0.31805 -0.42176 -0.32014 -0.41759 -0.32239 -0.41458 C -0.32396 -0.41204 -0.32569 -0.41157 -0.32708 -0.40903 C -0.32882 -0.40602 -0.33021 -0.4007 -0.33194 -0.39769 C -0.33489 -0.39282 -0.34149 -0.38681 -0.34149 -0.38611 C -0.34427 -0.37894 -0.35486 -0.35116 -0.35729 -0.34815 C -0.36267 -0.34213 -0.36284 -0.34259 -0.3684 -0.33195 C -0.37639 -0.31551 -0.36996 -0.32407 -0.37951 -0.30949 C -0.38107 -0.30718 -0.38281 -0.30648 -0.3842 -0.30417 C -0.39653 -0.28287 -0.38177 -0.30162 -0.39375 -0.28773 L -0.40816 -0.25463 C -0.40972 -0.25093 -0.41111 -0.24607 -0.41284 -0.24306 C -0.41493 -0.23958 -0.41719 -0.23657 -0.41927 -0.23218 C -0.42778 -0.21528 -0.41996 -0.22616 -0.42864 -0.21597 C -0.44514 -0.17801 -0.41962 -0.23588 -0.43975 -0.19352 C -0.44305 -0.18704 -0.44566 -0.17616 -0.4493 -0.17199 L -0.45885 -0.16042 C -0.46753 -0.14051 -0.46024 -0.16042 -0.46684 -0.13333 C -0.47066 -0.1169 -0.4717 -0.11644 -0.47639 -0.10556 C -0.47691 -0.1 -0.47708 -0.09398 -0.47795 -0.08912 C -0.47986 -0.07708 -0.4842 -0.05602 -0.4842 -0.05532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-222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49097 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4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55347 7.40741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59318"/>
            <a:ext cx="2408240" cy="1801876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3419872" y="4673402"/>
            <a:ext cx="5184576" cy="1656184"/>
          </a:xfrm>
          <a:prstGeom prst="wedgeRoundRectCallout">
            <a:avLst>
              <a:gd name="adj1" fmla="val -62673"/>
              <a:gd name="adj2" fmla="val 311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My favorite song is (      ).</a:t>
            </a:r>
            <a:endParaRPr lang="ko-KR" altLang="en-US" sz="40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39734" y="424166"/>
            <a:ext cx="4780337" cy="1656184"/>
          </a:xfrm>
          <a:prstGeom prst="wedgeRoundRectCallout">
            <a:avLst>
              <a:gd name="adj1" fmla="val 65788"/>
              <a:gd name="adj2" fmla="val 32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Q. What’s your favorite song?</a:t>
            </a:r>
            <a:endParaRPr lang="ko-KR" alt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0" y="4474709"/>
            <a:ext cx="2350242" cy="20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01463" y="2433888"/>
            <a:ext cx="13452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en-US" altLang="ko-KR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실행 단추: 앞으로 또는 다음 10">
            <a:hlinkClick r:id="" action="ppaction://hlinkshowjump?jump=nextslide" highlightClick="1"/>
          </p:cNvPr>
          <p:cNvSpPr/>
          <p:nvPr/>
        </p:nvSpPr>
        <p:spPr>
          <a:xfrm>
            <a:off x="8149800" y="5805264"/>
            <a:ext cx="360040" cy="36004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869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632 -1.48148E-6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32 0.01319 L 2.5E-6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1 0.01297 L -2.22222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8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6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310974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59318"/>
            <a:ext cx="2408240" cy="1801876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3419872" y="4673402"/>
            <a:ext cx="5184576" cy="1656184"/>
          </a:xfrm>
          <a:prstGeom prst="wedgeRoundRectCallout">
            <a:avLst>
              <a:gd name="adj1" fmla="val -62673"/>
              <a:gd name="adj2" fmla="val 311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Music</a:t>
            </a:r>
            <a:endParaRPr lang="ko-KR" altLang="en-US" sz="40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39734" y="424166"/>
            <a:ext cx="4780337" cy="1656184"/>
          </a:xfrm>
          <a:prstGeom prst="wedgeRoundRectCallout">
            <a:avLst>
              <a:gd name="adj1" fmla="val 65788"/>
              <a:gd name="adj2" fmla="val 32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Q. </a:t>
            </a:r>
            <a:r>
              <a:rPr lang="ko-KR" altLang="en-US" sz="3200" dirty="0" smtClean="0"/>
              <a:t>음악</a:t>
            </a:r>
            <a:r>
              <a:rPr lang="en-US" altLang="ko-KR" sz="3200" dirty="0" smtClean="0"/>
              <a:t> </a:t>
            </a:r>
            <a:endParaRPr lang="ko-KR" alt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0" y="4474709"/>
            <a:ext cx="2350242" cy="20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01463" y="2433888"/>
            <a:ext cx="13452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en-US" altLang="ko-KR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실행 단추: 앞으로 또는 다음 10">
            <a:hlinkClick r:id="" action="ppaction://hlinkshowjump?jump=nextslide" highlightClick="1"/>
          </p:cNvPr>
          <p:cNvSpPr/>
          <p:nvPr/>
        </p:nvSpPr>
        <p:spPr>
          <a:xfrm>
            <a:off x="8149800" y="5805264"/>
            <a:ext cx="360040" cy="36004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598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632 -1.48148E-6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32 0.01319 L 2.5E-6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1 0.01297 L -2.22222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8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5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175733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59318"/>
            <a:ext cx="2408240" cy="1801876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3419872" y="4673402"/>
            <a:ext cx="5184576" cy="1656184"/>
          </a:xfrm>
          <a:prstGeom prst="wedgeRoundRectCallout">
            <a:avLst>
              <a:gd name="adj1" fmla="val -62673"/>
              <a:gd name="adj2" fmla="val 311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eating</a:t>
            </a:r>
            <a:endParaRPr lang="ko-KR" altLang="en-US" sz="40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39734" y="424166"/>
            <a:ext cx="4780337" cy="1656184"/>
          </a:xfrm>
          <a:prstGeom prst="wedgeRoundRectCallout">
            <a:avLst>
              <a:gd name="adj1" fmla="val 65788"/>
              <a:gd name="adj2" fmla="val 32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Q. I like _________ Pizza.</a:t>
            </a:r>
            <a:endParaRPr lang="ko-KR" alt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0" y="4474709"/>
            <a:ext cx="2350242" cy="20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01463" y="2433888"/>
            <a:ext cx="13452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en-US" altLang="ko-KR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실행 단추: 앞으로 또는 다음 10">
            <a:hlinkClick r:id="" action="ppaction://hlinkshowjump?jump=nextslide" highlightClick="1"/>
          </p:cNvPr>
          <p:cNvSpPr/>
          <p:nvPr/>
        </p:nvSpPr>
        <p:spPr>
          <a:xfrm>
            <a:off x="8149800" y="5805264"/>
            <a:ext cx="360040" cy="36004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962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632 -1.48148E-6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32 0.01319 L 2.5E-6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1 0.01297 L -2.22222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8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3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38102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59318"/>
            <a:ext cx="2408240" cy="1801876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3419872" y="4673402"/>
            <a:ext cx="5184576" cy="1656184"/>
          </a:xfrm>
          <a:prstGeom prst="wedgeRoundRectCallout">
            <a:avLst>
              <a:gd name="adj1" fmla="val -62673"/>
              <a:gd name="adj2" fmla="val 311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English</a:t>
            </a:r>
            <a:endParaRPr lang="ko-KR" altLang="en-US" sz="40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39734" y="424166"/>
            <a:ext cx="4780337" cy="1656184"/>
          </a:xfrm>
          <a:prstGeom prst="wedgeRoundRectCallout">
            <a:avLst>
              <a:gd name="adj1" fmla="val 65788"/>
              <a:gd name="adj2" fmla="val 32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Q. </a:t>
            </a:r>
            <a:r>
              <a:rPr lang="ko-KR" altLang="en-US" sz="3200" dirty="0" smtClean="0"/>
              <a:t>영어</a:t>
            </a:r>
            <a:r>
              <a:rPr lang="en-US" altLang="ko-KR" sz="3200" dirty="0" smtClean="0"/>
              <a:t>.</a:t>
            </a:r>
            <a:endParaRPr lang="ko-KR" alt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0" y="4474709"/>
            <a:ext cx="2350242" cy="20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01463" y="2433888"/>
            <a:ext cx="13452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en-US" altLang="ko-KR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실행 단추: 앞으로 또는 다음 10">
            <a:hlinkClick r:id="" action="ppaction://hlinkshowjump?jump=nextslide" highlightClick="1"/>
          </p:cNvPr>
          <p:cNvSpPr/>
          <p:nvPr/>
        </p:nvSpPr>
        <p:spPr>
          <a:xfrm>
            <a:off x="8149800" y="5805264"/>
            <a:ext cx="360040" cy="36004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506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632 -1.48148E-6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32 0.01319 L 2.5E-6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1 0.01297 L -2.22222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8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4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300622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59318"/>
            <a:ext cx="2408240" cy="1801876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3419872" y="4673402"/>
            <a:ext cx="5184576" cy="1656184"/>
          </a:xfrm>
          <a:prstGeom prst="wedgeRoundRectCallout">
            <a:avLst>
              <a:gd name="adj1" fmla="val -62673"/>
              <a:gd name="adj2" fmla="val 311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Math</a:t>
            </a:r>
            <a:endParaRPr lang="ko-KR" altLang="en-US" sz="40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39734" y="424166"/>
            <a:ext cx="4780337" cy="1656184"/>
          </a:xfrm>
          <a:prstGeom prst="wedgeRoundRectCallout">
            <a:avLst>
              <a:gd name="adj1" fmla="val 65788"/>
              <a:gd name="adj2" fmla="val 32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Q. </a:t>
            </a:r>
            <a:r>
              <a:rPr lang="ko-KR" altLang="en-US" sz="3200" dirty="0" smtClean="0"/>
              <a:t>수학</a:t>
            </a:r>
            <a:endParaRPr lang="ko-KR" alt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0" y="4474709"/>
            <a:ext cx="2350242" cy="20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01463" y="2433888"/>
            <a:ext cx="13452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en-US" altLang="ko-KR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실행 단추: 앞으로 또는 다음 10">
            <a:hlinkClick r:id="" action="ppaction://hlinkshowjump?jump=nextslide" highlightClick="1"/>
          </p:cNvPr>
          <p:cNvSpPr/>
          <p:nvPr/>
        </p:nvSpPr>
        <p:spPr>
          <a:xfrm>
            <a:off x="8149800" y="5805264"/>
            <a:ext cx="360040" cy="36004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844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632 -1.48148E-6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32 0.01319 L 2.5E-6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1 0.01297 L -2.22222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그림 4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042" y="5301208"/>
            <a:ext cx="1068119" cy="1368152"/>
          </a:xfrm>
          <a:prstGeom prst="rect">
            <a:avLst/>
          </a:prstGeom>
        </p:spPr>
      </p:pic>
      <p:pic>
        <p:nvPicPr>
          <p:cNvPr id="8" name="그림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88640"/>
            <a:ext cx="1068119" cy="1368152"/>
          </a:xfrm>
          <a:prstGeom prst="rect">
            <a:avLst/>
          </a:prstGeom>
        </p:spPr>
      </p:pic>
      <p:sp>
        <p:nvSpPr>
          <p:cNvPr id="26" name="직사각형 25"/>
          <p:cNvSpPr/>
          <p:nvPr/>
        </p:nvSpPr>
        <p:spPr>
          <a:xfrm>
            <a:off x="561134" y="210163"/>
            <a:ext cx="615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endParaRPr lang="en-US" altLang="ko-K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그림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88640"/>
            <a:ext cx="1068119" cy="1368152"/>
          </a:xfrm>
          <a:prstGeom prst="rect">
            <a:avLst/>
          </a:prstGeom>
        </p:spPr>
      </p:pic>
      <p:sp>
        <p:nvSpPr>
          <p:cNvPr id="27" name="직사각형 26"/>
          <p:cNvSpPr/>
          <p:nvPr/>
        </p:nvSpPr>
        <p:spPr>
          <a:xfrm>
            <a:off x="1993818" y="239335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endParaRPr lang="en-US" altLang="ko-K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그림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188640"/>
            <a:ext cx="1068119" cy="1368152"/>
          </a:xfrm>
          <a:prstGeom prst="rect">
            <a:avLst/>
          </a:prstGeom>
        </p:spPr>
      </p:pic>
      <p:sp>
        <p:nvSpPr>
          <p:cNvPr id="28" name="직사각형 27"/>
          <p:cNvSpPr/>
          <p:nvPr/>
        </p:nvSpPr>
        <p:spPr>
          <a:xfrm>
            <a:off x="3476917" y="273422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endParaRPr lang="en-US" altLang="ko-K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그림 1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92967"/>
            <a:ext cx="1068119" cy="1368152"/>
          </a:xfrm>
          <a:prstGeom prst="rect">
            <a:avLst/>
          </a:prstGeom>
        </p:spPr>
      </p:pic>
      <p:sp>
        <p:nvSpPr>
          <p:cNvPr id="29" name="직사각형 28"/>
          <p:cNvSpPr/>
          <p:nvPr/>
        </p:nvSpPr>
        <p:spPr>
          <a:xfrm>
            <a:off x="4810604" y="273422"/>
            <a:ext cx="64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</a:t>
            </a:r>
            <a:endParaRPr lang="en-US" altLang="ko-K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그림 1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202" y="188640"/>
            <a:ext cx="1068119" cy="1368152"/>
          </a:xfrm>
          <a:prstGeom prst="rect">
            <a:avLst/>
          </a:prstGeom>
        </p:spPr>
      </p:pic>
      <p:sp>
        <p:nvSpPr>
          <p:cNvPr id="30" name="직사각형 29"/>
          <p:cNvSpPr/>
          <p:nvPr/>
        </p:nvSpPr>
        <p:spPr>
          <a:xfrm>
            <a:off x="6281221" y="260648"/>
            <a:ext cx="582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</a:t>
            </a:r>
            <a:endParaRPr lang="en-US" altLang="ko-K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3" name="그림 2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188640"/>
            <a:ext cx="1068119" cy="1368152"/>
          </a:xfrm>
          <a:prstGeom prst="rect">
            <a:avLst/>
          </a:prstGeom>
        </p:spPr>
      </p:pic>
      <p:sp>
        <p:nvSpPr>
          <p:cNvPr id="31" name="직사각형 30"/>
          <p:cNvSpPr/>
          <p:nvPr/>
        </p:nvSpPr>
        <p:spPr>
          <a:xfrm>
            <a:off x="7766000" y="260648"/>
            <a:ext cx="556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</a:t>
            </a:r>
            <a:endParaRPr lang="en-US" altLang="ko-K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그림 1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7" y="1916832"/>
            <a:ext cx="1068119" cy="1368152"/>
          </a:xfrm>
          <a:prstGeom prst="rect">
            <a:avLst/>
          </a:prstGeom>
        </p:spPr>
      </p:pic>
      <p:sp>
        <p:nvSpPr>
          <p:cNvPr id="32" name="직사각형 31"/>
          <p:cNvSpPr/>
          <p:nvPr/>
        </p:nvSpPr>
        <p:spPr>
          <a:xfrm>
            <a:off x="539552" y="1916832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</a:t>
            </a:r>
            <a:endParaRPr lang="en-US" altLang="ko-K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그림 1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7" y="1916832"/>
            <a:ext cx="1068119" cy="1368152"/>
          </a:xfrm>
          <a:prstGeom prst="rect">
            <a:avLst/>
          </a:prstGeom>
        </p:spPr>
      </p:pic>
      <p:sp>
        <p:nvSpPr>
          <p:cNvPr id="33" name="직사각형 32"/>
          <p:cNvSpPr/>
          <p:nvPr/>
        </p:nvSpPr>
        <p:spPr>
          <a:xfrm>
            <a:off x="1953263" y="1916832"/>
            <a:ext cx="6607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</a:t>
            </a:r>
            <a:endParaRPr lang="en-US" altLang="ko-K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5" name="그림 14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7" y="1917429"/>
            <a:ext cx="1068119" cy="1368152"/>
          </a:xfrm>
          <a:prstGeom prst="rect">
            <a:avLst/>
          </a:prstGeom>
        </p:spPr>
      </p:pic>
      <p:sp>
        <p:nvSpPr>
          <p:cNvPr id="34" name="직사각형 33"/>
          <p:cNvSpPr/>
          <p:nvPr/>
        </p:nvSpPr>
        <p:spPr>
          <a:xfrm>
            <a:off x="3559471" y="1916832"/>
            <a:ext cx="409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endParaRPr lang="en-US" altLang="ko-K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6" name="그림 15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698" y="1916832"/>
            <a:ext cx="1068119" cy="1368152"/>
          </a:xfrm>
          <a:prstGeom prst="rect">
            <a:avLst/>
          </a:prstGeom>
        </p:spPr>
      </p:pic>
      <p:sp>
        <p:nvSpPr>
          <p:cNvPr id="35" name="직사각형 34"/>
          <p:cNvSpPr/>
          <p:nvPr/>
        </p:nvSpPr>
        <p:spPr>
          <a:xfrm>
            <a:off x="4965830" y="1916832"/>
            <a:ext cx="396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</a:t>
            </a:r>
            <a:endParaRPr lang="en-US" altLang="ko-K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7" name="그림 16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201" y="1916832"/>
            <a:ext cx="1068119" cy="1368152"/>
          </a:xfrm>
          <a:prstGeom prst="rect">
            <a:avLst/>
          </a:prstGeom>
        </p:spPr>
      </p:pic>
      <p:sp>
        <p:nvSpPr>
          <p:cNvPr id="36" name="직사각형 35"/>
          <p:cNvSpPr/>
          <p:nvPr/>
        </p:nvSpPr>
        <p:spPr>
          <a:xfrm>
            <a:off x="6259989" y="1916832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</a:t>
            </a:r>
            <a:endParaRPr lang="en-US" altLang="ko-K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4" name="그림 23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755" y="1916832"/>
            <a:ext cx="1068119" cy="1368152"/>
          </a:xfrm>
          <a:prstGeom prst="rect">
            <a:avLst/>
          </a:prstGeom>
        </p:spPr>
      </p:pic>
      <p:sp>
        <p:nvSpPr>
          <p:cNvPr id="37" name="직사각형 36"/>
          <p:cNvSpPr/>
          <p:nvPr/>
        </p:nvSpPr>
        <p:spPr>
          <a:xfrm>
            <a:off x="7765999" y="1975435"/>
            <a:ext cx="556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</a:t>
            </a:r>
            <a:endParaRPr lang="en-US" altLang="ko-K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그림 17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6" y="3645024"/>
            <a:ext cx="1068119" cy="1368152"/>
          </a:xfrm>
          <a:prstGeom prst="rect">
            <a:avLst/>
          </a:prstGeom>
        </p:spPr>
      </p:pic>
      <p:sp>
        <p:nvSpPr>
          <p:cNvPr id="38" name="직사각형 37"/>
          <p:cNvSpPr/>
          <p:nvPr/>
        </p:nvSpPr>
        <p:spPr>
          <a:xfrm>
            <a:off x="494609" y="3690222"/>
            <a:ext cx="748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</a:t>
            </a:r>
            <a:endParaRPr lang="en-US" altLang="ko-K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9" name="그림 18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083" y="3669793"/>
            <a:ext cx="1068119" cy="1368152"/>
          </a:xfrm>
          <a:prstGeom prst="rect">
            <a:avLst/>
          </a:prstGeom>
        </p:spPr>
      </p:pic>
      <p:sp>
        <p:nvSpPr>
          <p:cNvPr id="39" name="직사각형 38"/>
          <p:cNvSpPr/>
          <p:nvPr/>
        </p:nvSpPr>
        <p:spPr>
          <a:xfrm>
            <a:off x="1898330" y="3698238"/>
            <a:ext cx="655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</a:t>
            </a:r>
            <a:endParaRPr lang="en-US" altLang="ko-K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0" name="그림 19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6" y="3640201"/>
            <a:ext cx="1068119" cy="1368152"/>
          </a:xfrm>
          <a:prstGeom prst="rect">
            <a:avLst/>
          </a:prstGeom>
        </p:spPr>
      </p:pic>
      <p:sp>
        <p:nvSpPr>
          <p:cNvPr id="40" name="직사각형 39"/>
          <p:cNvSpPr/>
          <p:nvPr/>
        </p:nvSpPr>
        <p:spPr>
          <a:xfrm>
            <a:off x="3394630" y="3677246"/>
            <a:ext cx="655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</a:t>
            </a:r>
            <a:endParaRPr lang="en-US" altLang="ko-K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1" name="그림 20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3640201"/>
            <a:ext cx="1068119" cy="1368152"/>
          </a:xfrm>
          <a:prstGeom prst="rect">
            <a:avLst/>
          </a:prstGeom>
        </p:spPr>
      </p:pic>
      <p:sp>
        <p:nvSpPr>
          <p:cNvPr id="41" name="직사각형 40"/>
          <p:cNvSpPr/>
          <p:nvPr/>
        </p:nvSpPr>
        <p:spPr>
          <a:xfrm>
            <a:off x="4876128" y="3690222"/>
            <a:ext cx="577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endParaRPr lang="en-US" altLang="ko-K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2" name="그림 2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651" y="3640201"/>
            <a:ext cx="1068119" cy="1368152"/>
          </a:xfrm>
          <a:prstGeom prst="rect">
            <a:avLst/>
          </a:prstGeom>
        </p:spPr>
      </p:pic>
      <p:sp>
        <p:nvSpPr>
          <p:cNvPr id="42" name="직사각형 41"/>
          <p:cNvSpPr/>
          <p:nvPr/>
        </p:nvSpPr>
        <p:spPr>
          <a:xfrm>
            <a:off x="6276904" y="3640201"/>
            <a:ext cx="636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</a:t>
            </a:r>
            <a:endParaRPr lang="en-US" altLang="ko-K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5" name="그림 24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3640201"/>
            <a:ext cx="1068119" cy="1368152"/>
          </a:xfrm>
          <a:prstGeom prst="rect">
            <a:avLst/>
          </a:prstGeom>
        </p:spPr>
      </p:pic>
      <p:sp>
        <p:nvSpPr>
          <p:cNvPr id="43" name="직사각형 42"/>
          <p:cNvSpPr/>
          <p:nvPr/>
        </p:nvSpPr>
        <p:spPr>
          <a:xfrm>
            <a:off x="7737144" y="3677246"/>
            <a:ext cx="614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  <a:endParaRPr lang="en-US" altLang="ko-K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4" name="그림 43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6" y="5324100"/>
            <a:ext cx="1068119" cy="1368152"/>
          </a:xfrm>
          <a:prstGeom prst="rect">
            <a:avLst/>
          </a:prstGeom>
        </p:spPr>
      </p:pic>
      <p:sp>
        <p:nvSpPr>
          <p:cNvPr id="45" name="직사각형 44"/>
          <p:cNvSpPr/>
          <p:nvPr/>
        </p:nvSpPr>
        <p:spPr>
          <a:xfrm>
            <a:off x="579623" y="5361145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</a:t>
            </a:r>
            <a:endParaRPr lang="en-US" altLang="ko-K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6" name="그림 45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649" y="5318527"/>
            <a:ext cx="1068119" cy="1368152"/>
          </a:xfrm>
          <a:prstGeom prst="rect">
            <a:avLst/>
          </a:prstGeom>
        </p:spPr>
      </p:pic>
      <p:sp>
        <p:nvSpPr>
          <p:cNvPr id="47" name="직사각형 46"/>
          <p:cNvSpPr/>
          <p:nvPr/>
        </p:nvSpPr>
        <p:spPr>
          <a:xfrm>
            <a:off x="1969083" y="5355572"/>
            <a:ext cx="595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endParaRPr lang="en-US" altLang="ko-K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8" name="그림 47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882" y="5301208"/>
            <a:ext cx="1068119" cy="1368152"/>
          </a:xfrm>
          <a:prstGeom prst="rect">
            <a:avLst/>
          </a:prstGeom>
        </p:spPr>
      </p:pic>
      <p:sp>
        <p:nvSpPr>
          <p:cNvPr id="49" name="직사각형 48"/>
          <p:cNvSpPr/>
          <p:nvPr/>
        </p:nvSpPr>
        <p:spPr>
          <a:xfrm>
            <a:off x="3384081" y="5338253"/>
            <a:ext cx="633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</a:t>
            </a:r>
            <a:endParaRPr lang="en-US" altLang="ko-K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4839469" y="5338253"/>
            <a:ext cx="603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</a:t>
            </a:r>
            <a:endParaRPr lang="en-US" altLang="ko-K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2" name="그림 51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201" y="5301208"/>
            <a:ext cx="1068119" cy="1368152"/>
          </a:xfrm>
          <a:prstGeom prst="rect">
            <a:avLst/>
          </a:prstGeom>
        </p:spPr>
      </p:pic>
      <p:sp>
        <p:nvSpPr>
          <p:cNvPr id="53" name="직사각형 52"/>
          <p:cNvSpPr/>
          <p:nvPr/>
        </p:nvSpPr>
        <p:spPr>
          <a:xfrm>
            <a:off x="6169824" y="5338253"/>
            <a:ext cx="822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</a:t>
            </a:r>
            <a:endParaRPr lang="en-US" altLang="ko-K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6" name="오른쪽 화살표 55">
            <a:hlinkClick r:id="rId26" action="ppaction://hlinksldjump"/>
          </p:cNvPr>
          <p:cNvSpPr/>
          <p:nvPr/>
        </p:nvSpPr>
        <p:spPr>
          <a:xfrm>
            <a:off x="7720243" y="5529205"/>
            <a:ext cx="648072" cy="576064"/>
          </a:xfrm>
          <a:prstGeom prst="right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337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/>
      <p:bldP spid="47" grpId="0"/>
      <p:bldP spid="49" grpId="0"/>
      <p:bldP spid="51" grpId="0"/>
      <p:bldP spid="5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8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5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119602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59318"/>
            <a:ext cx="2408240" cy="1801876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3419872" y="4673402"/>
            <a:ext cx="5184576" cy="1656184"/>
          </a:xfrm>
          <a:prstGeom prst="wedgeRoundRectCallout">
            <a:avLst>
              <a:gd name="adj1" fmla="val -62673"/>
              <a:gd name="adj2" fmla="val 311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Korean</a:t>
            </a:r>
            <a:endParaRPr lang="ko-KR" altLang="en-US" sz="40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39734" y="424166"/>
            <a:ext cx="4780337" cy="1656184"/>
          </a:xfrm>
          <a:prstGeom prst="wedgeRoundRectCallout">
            <a:avLst>
              <a:gd name="adj1" fmla="val 65788"/>
              <a:gd name="adj2" fmla="val 32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Q. </a:t>
            </a:r>
            <a:r>
              <a:rPr lang="en-US" altLang="ko-KR" sz="3200" dirty="0"/>
              <a:t> </a:t>
            </a:r>
            <a:r>
              <a:rPr lang="ko-KR" altLang="en-US" sz="3200" dirty="0" smtClean="0"/>
              <a:t>국어</a:t>
            </a:r>
            <a:endParaRPr lang="ko-KR" alt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0" y="4474709"/>
            <a:ext cx="2350242" cy="20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01463" y="2433888"/>
            <a:ext cx="13452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en-US" altLang="ko-KR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실행 단추: 앞으로 또는 다음 10">
            <a:hlinkClick r:id="" action="ppaction://hlinkshowjump?jump=nextslide" highlightClick="1"/>
          </p:cNvPr>
          <p:cNvSpPr/>
          <p:nvPr/>
        </p:nvSpPr>
        <p:spPr>
          <a:xfrm>
            <a:off x="8149800" y="5805264"/>
            <a:ext cx="360040" cy="36004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632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632 -1.48148E-6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32 0.01319 L 2.5E-6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1 0.01297 L -2.22222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8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6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229706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59318"/>
            <a:ext cx="2408240" cy="1801876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3419872" y="4673402"/>
            <a:ext cx="5184576" cy="1656184"/>
          </a:xfrm>
          <a:prstGeom prst="wedgeRoundRectCallout">
            <a:avLst>
              <a:gd name="adj1" fmla="val -62673"/>
              <a:gd name="adj2" fmla="val 311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Social studies</a:t>
            </a:r>
            <a:endParaRPr lang="ko-KR" altLang="en-US" sz="40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39734" y="424166"/>
            <a:ext cx="4780337" cy="1656184"/>
          </a:xfrm>
          <a:prstGeom prst="wedgeRoundRectCallout">
            <a:avLst>
              <a:gd name="adj1" fmla="val 65788"/>
              <a:gd name="adj2" fmla="val 32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Q. </a:t>
            </a:r>
            <a:r>
              <a:rPr lang="ko-KR" altLang="en-US" sz="3200" dirty="0" smtClean="0"/>
              <a:t>사회</a:t>
            </a:r>
            <a:endParaRPr lang="ko-KR" alt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0" y="4474709"/>
            <a:ext cx="2350242" cy="20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01463" y="2433888"/>
            <a:ext cx="13452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en-US" altLang="ko-KR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실행 단추: 앞으로 또는 다음 10">
            <a:hlinkClick r:id="" action="ppaction://hlinkshowjump?jump=nextslide" highlightClick="1"/>
          </p:cNvPr>
          <p:cNvSpPr/>
          <p:nvPr/>
        </p:nvSpPr>
        <p:spPr>
          <a:xfrm>
            <a:off x="8149800" y="5805264"/>
            <a:ext cx="360040" cy="36004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610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632 -1.48148E-6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32 0.01319 L 2.5E-6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1 0.01297 L -2.22222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8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3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66686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59318"/>
            <a:ext cx="2408240" cy="1801876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3419872" y="4673402"/>
            <a:ext cx="5184576" cy="1656184"/>
          </a:xfrm>
          <a:prstGeom prst="wedgeRoundRectCallout">
            <a:avLst>
              <a:gd name="adj1" fmla="val -62673"/>
              <a:gd name="adj2" fmla="val 311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Baseball</a:t>
            </a:r>
            <a:endParaRPr lang="ko-KR" altLang="en-US" sz="40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39734" y="424166"/>
            <a:ext cx="4780337" cy="1656184"/>
          </a:xfrm>
          <a:prstGeom prst="wedgeRoundRectCallout">
            <a:avLst>
              <a:gd name="adj1" fmla="val 65788"/>
              <a:gd name="adj2" fmla="val 32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Q.  B l </a:t>
            </a:r>
            <a:r>
              <a:rPr lang="en-US" altLang="ko-KR" sz="3200" dirty="0" err="1" smtClean="0"/>
              <a:t>l</a:t>
            </a:r>
            <a:r>
              <a:rPr lang="en-US" altLang="ko-KR" sz="3200" dirty="0" smtClean="0"/>
              <a:t> A B A E S</a:t>
            </a:r>
            <a:endParaRPr lang="ko-KR" alt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0" y="4474709"/>
            <a:ext cx="2350242" cy="20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01463" y="2433888"/>
            <a:ext cx="13452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en-US" altLang="ko-KR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실행 단추: 앞으로 또는 다음 10">
            <a:hlinkClick r:id="" action="ppaction://hlinkshowjump?jump=nextslide" highlightClick="1"/>
          </p:cNvPr>
          <p:cNvSpPr/>
          <p:nvPr/>
        </p:nvSpPr>
        <p:spPr>
          <a:xfrm>
            <a:off x="8149800" y="5805264"/>
            <a:ext cx="360040" cy="36004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220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632 -1.48148E-6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32 0.01319 L 2.5E-6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1 0.01297 L -2.22222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8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4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309247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59318"/>
            <a:ext cx="2408240" cy="1801876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3419872" y="4673402"/>
            <a:ext cx="5184576" cy="1656184"/>
          </a:xfrm>
          <a:prstGeom prst="wedgeRoundRectCallout">
            <a:avLst>
              <a:gd name="adj1" fmla="val -62673"/>
              <a:gd name="adj2" fmla="val 311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Art</a:t>
            </a:r>
            <a:endParaRPr lang="ko-KR" altLang="en-US" sz="40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39734" y="424166"/>
            <a:ext cx="4780337" cy="1656184"/>
          </a:xfrm>
          <a:prstGeom prst="wedgeRoundRectCallout">
            <a:avLst>
              <a:gd name="adj1" fmla="val 65788"/>
              <a:gd name="adj2" fmla="val 32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Q. T R A</a:t>
            </a:r>
            <a:endParaRPr lang="ko-KR" alt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0" y="4474709"/>
            <a:ext cx="2350242" cy="20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01463" y="2433888"/>
            <a:ext cx="13452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en-US" altLang="ko-KR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실행 단추: 앞으로 또는 다음 10">
            <a:hlinkClick r:id="" action="ppaction://hlinkshowjump?jump=nextslide" highlightClick="1"/>
          </p:cNvPr>
          <p:cNvSpPr/>
          <p:nvPr/>
        </p:nvSpPr>
        <p:spPr>
          <a:xfrm>
            <a:off x="8149800" y="5805264"/>
            <a:ext cx="360040" cy="36004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211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632 -1.48148E-6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32 0.01319 L 2.5E-6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1 0.01297 L -2.22222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8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4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263857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59318"/>
            <a:ext cx="2408240" cy="1801876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3419872" y="4673402"/>
            <a:ext cx="5184576" cy="1656184"/>
          </a:xfrm>
          <a:prstGeom prst="wedgeRoundRectCallout">
            <a:avLst>
              <a:gd name="adj1" fmla="val -62673"/>
              <a:gd name="adj2" fmla="val 311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Music</a:t>
            </a:r>
            <a:endParaRPr lang="ko-KR" altLang="en-US" sz="40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39734" y="424166"/>
            <a:ext cx="4780337" cy="1656184"/>
          </a:xfrm>
          <a:prstGeom prst="wedgeRoundRectCallout">
            <a:avLst>
              <a:gd name="adj1" fmla="val 65788"/>
              <a:gd name="adj2" fmla="val 32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Q. c </a:t>
            </a:r>
            <a:r>
              <a:rPr lang="en-US" altLang="ko-KR" sz="3200" dirty="0" err="1" smtClean="0"/>
              <a:t>i</a:t>
            </a:r>
            <a:r>
              <a:rPr lang="en-US" altLang="ko-KR" sz="3200" dirty="0" smtClean="0"/>
              <a:t> m s u</a:t>
            </a:r>
            <a:endParaRPr lang="ko-KR" alt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0" y="4474709"/>
            <a:ext cx="2350242" cy="20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01463" y="2433888"/>
            <a:ext cx="13452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en-US" altLang="ko-KR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실행 단추: 앞으로 또는 다음 10">
            <a:hlinkClick r:id="" action="ppaction://hlinkshowjump?jump=nextslide" highlightClick="1"/>
          </p:cNvPr>
          <p:cNvSpPr/>
          <p:nvPr/>
        </p:nvSpPr>
        <p:spPr>
          <a:xfrm>
            <a:off x="8149800" y="5805264"/>
            <a:ext cx="360040" cy="36004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001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632 -1.48148E-6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32 0.01319 L 2.5E-6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1 0.01297 L -2.22222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88640"/>
            <a:ext cx="1068119" cy="1368152"/>
          </a:xfrm>
          <a:prstGeom prst="rect">
            <a:avLst/>
          </a:prstGeom>
        </p:spPr>
      </p:pic>
      <p:sp>
        <p:nvSpPr>
          <p:cNvPr id="27" name="직사각형 26"/>
          <p:cNvSpPr/>
          <p:nvPr/>
        </p:nvSpPr>
        <p:spPr>
          <a:xfrm>
            <a:off x="2008245" y="239335"/>
            <a:ext cx="579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</a:t>
            </a:r>
            <a:endParaRPr lang="en-US" altLang="ko-K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그림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188640"/>
            <a:ext cx="1068119" cy="1368152"/>
          </a:xfrm>
          <a:prstGeom prst="rect">
            <a:avLst/>
          </a:prstGeom>
        </p:spPr>
      </p:pic>
      <p:sp>
        <p:nvSpPr>
          <p:cNvPr id="28" name="직사각형 27"/>
          <p:cNvSpPr/>
          <p:nvPr/>
        </p:nvSpPr>
        <p:spPr>
          <a:xfrm>
            <a:off x="3474512" y="273422"/>
            <a:ext cx="579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</a:t>
            </a:r>
            <a:endParaRPr lang="en-US" altLang="ko-K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그림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92967"/>
            <a:ext cx="1068119" cy="1368152"/>
          </a:xfrm>
          <a:prstGeom prst="rect">
            <a:avLst/>
          </a:prstGeom>
        </p:spPr>
      </p:pic>
      <p:sp>
        <p:nvSpPr>
          <p:cNvPr id="29" name="직사각형 28"/>
          <p:cNvSpPr/>
          <p:nvPr/>
        </p:nvSpPr>
        <p:spPr>
          <a:xfrm>
            <a:off x="4853884" y="273422"/>
            <a:ext cx="556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</a:t>
            </a:r>
            <a:endParaRPr lang="en-US" altLang="ko-K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그림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202" y="188640"/>
            <a:ext cx="1068119" cy="1368152"/>
          </a:xfrm>
          <a:prstGeom prst="rect">
            <a:avLst/>
          </a:prstGeom>
        </p:spPr>
      </p:pic>
      <p:sp>
        <p:nvSpPr>
          <p:cNvPr id="30" name="직사각형 29"/>
          <p:cNvSpPr/>
          <p:nvPr/>
        </p:nvSpPr>
        <p:spPr>
          <a:xfrm>
            <a:off x="6310876" y="260648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endParaRPr lang="en-US" altLang="ko-K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3" name="그림 2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188640"/>
            <a:ext cx="1068119" cy="1368152"/>
          </a:xfrm>
          <a:prstGeom prst="rect">
            <a:avLst/>
          </a:prstGeom>
        </p:spPr>
      </p:pic>
      <p:sp>
        <p:nvSpPr>
          <p:cNvPr id="31" name="직사각형 30"/>
          <p:cNvSpPr/>
          <p:nvPr/>
        </p:nvSpPr>
        <p:spPr>
          <a:xfrm>
            <a:off x="7762794" y="260648"/>
            <a:ext cx="56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endParaRPr lang="en-US" altLang="ko-K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그림 1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7" y="1916832"/>
            <a:ext cx="1068119" cy="1368152"/>
          </a:xfrm>
          <a:prstGeom prst="rect">
            <a:avLst/>
          </a:prstGeom>
        </p:spPr>
      </p:pic>
      <p:sp>
        <p:nvSpPr>
          <p:cNvPr id="32" name="직사각형 31"/>
          <p:cNvSpPr/>
          <p:nvPr/>
        </p:nvSpPr>
        <p:spPr>
          <a:xfrm>
            <a:off x="598863" y="1916832"/>
            <a:ext cx="489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endParaRPr lang="en-US" altLang="ko-K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그림 1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7" y="1916832"/>
            <a:ext cx="1068119" cy="1368152"/>
          </a:xfrm>
          <a:prstGeom prst="rect">
            <a:avLst/>
          </a:prstGeom>
        </p:spPr>
      </p:pic>
      <p:sp>
        <p:nvSpPr>
          <p:cNvPr id="33" name="직사각형 32"/>
          <p:cNvSpPr/>
          <p:nvPr/>
        </p:nvSpPr>
        <p:spPr>
          <a:xfrm>
            <a:off x="1998948" y="191683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</a:t>
            </a:r>
            <a:endParaRPr lang="en-US" altLang="ko-K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5" name="그림 14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7" y="1917429"/>
            <a:ext cx="1068119" cy="1368152"/>
          </a:xfrm>
          <a:prstGeom prst="rect">
            <a:avLst/>
          </a:prstGeom>
        </p:spPr>
      </p:pic>
      <p:sp>
        <p:nvSpPr>
          <p:cNvPr id="34" name="직사각형 33"/>
          <p:cNvSpPr/>
          <p:nvPr/>
        </p:nvSpPr>
        <p:spPr>
          <a:xfrm>
            <a:off x="3502564" y="1916832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</a:t>
            </a:r>
            <a:endParaRPr lang="en-US" altLang="ko-K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6" name="그림 1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698" y="1916832"/>
            <a:ext cx="1068119" cy="1368152"/>
          </a:xfrm>
          <a:prstGeom prst="rect">
            <a:avLst/>
          </a:prstGeom>
        </p:spPr>
      </p:pic>
      <p:sp>
        <p:nvSpPr>
          <p:cNvPr id="35" name="직사각형 34"/>
          <p:cNvSpPr/>
          <p:nvPr/>
        </p:nvSpPr>
        <p:spPr>
          <a:xfrm>
            <a:off x="4966631" y="1916832"/>
            <a:ext cx="394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</a:t>
            </a:r>
            <a:endParaRPr lang="en-US" altLang="ko-K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7" name="그림 16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201" y="1916832"/>
            <a:ext cx="1068119" cy="1368152"/>
          </a:xfrm>
          <a:prstGeom prst="rect">
            <a:avLst/>
          </a:prstGeom>
        </p:spPr>
      </p:pic>
      <p:sp>
        <p:nvSpPr>
          <p:cNvPr id="36" name="직사각형 35"/>
          <p:cNvSpPr/>
          <p:nvPr/>
        </p:nvSpPr>
        <p:spPr>
          <a:xfrm>
            <a:off x="6307277" y="1916832"/>
            <a:ext cx="526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</a:t>
            </a:r>
            <a:endParaRPr lang="en-US" altLang="ko-K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4" name="그림 23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755" y="1916832"/>
            <a:ext cx="1068119" cy="1368152"/>
          </a:xfrm>
          <a:prstGeom prst="rect">
            <a:avLst/>
          </a:prstGeom>
        </p:spPr>
      </p:pic>
      <p:sp>
        <p:nvSpPr>
          <p:cNvPr id="37" name="직사각형 36"/>
          <p:cNvSpPr/>
          <p:nvPr/>
        </p:nvSpPr>
        <p:spPr>
          <a:xfrm>
            <a:off x="7761190" y="1975435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</a:t>
            </a:r>
            <a:endParaRPr lang="en-US" altLang="ko-K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그림 17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6" y="3645024"/>
            <a:ext cx="1068119" cy="1368152"/>
          </a:xfrm>
          <a:prstGeom prst="rect">
            <a:avLst/>
          </a:prstGeom>
        </p:spPr>
      </p:pic>
      <p:sp>
        <p:nvSpPr>
          <p:cNvPr id="38" name="직사각형 37"/>
          <p:cNvSpPr/>
          <p:nvPr/>
        </p:nvSpPr>
        <p:spPr>
          <a:xfrm>
            <a:off x="680556" y="3690222"/>
            <a:ext cx="377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endParaRPr lang="en-US" altLang="ko-K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9" name="그림 1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083" y="3669793"/>
            <a:ext cx="1068119" cy="1368152"/>
          </a:xfrm>
          <a:prstGeom prst="rect">
            <a:avLst/>
          </a:prstGeom>
        </p:spPr>
      </p:pic>
      <p:sp>
        <p:nvSpPr>
          <p:cNvPr id="39" name="직사각형 38"/>
          <p:cNvSpPr/>
          <p:nvPr/>
        </p:nvSpPr>
        <p:spPr>
          <a:xfrm>
            <a:off x="2041798" y="3698238"/>
            <a:ext cx="369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</a:t>
            </a:r>
            <a:endParaRPr lang="en-US" altLang="ko-K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0" name="그림 19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6" y="3640201"/>
            <a:ext cx="1068119" cy="1368152"/>
          </a:xfrm>
          <a:prstGeom prst="rect">
            <a:avLst/>
          </a:prstGeom>
        </p:spPr>
      </p:pic>
      <p:sp>
        <p:nvSpPr>
          <p:cNvPr id="40" name="직사각형 39"/>
          <p:cNvSpPr/>
          <p:nvPr/>
        </p:nvSpPr>
        <p:spPr>
          <a:xfrm>
            <a:off x="3448331" y="3677246"/>
            <a:ext cx="54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</a:t>
            </a:r>
            <a:endParaRPr lang="en-US" altLang="ko-K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1" name="그림 20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3640201"/>
            <a:ext cx="1068119" cy="1368152"/>
          </a:xfrm>
          <a:prstGeom prst="rect">
            <a:avLst/>
          </a:prstGeom>
        </p:spPr>
      </p:pic>
      <p:sp>
        <p:nvSpPr>
          <p:cNvPr id="41" name="직사각형 40"/>
          <p:cNvSpPr/>
          <p:nvPr/>
        </p:nvSpPr>
        <p:spPr>
          <a:xfrm>
            <a:off x="4978720" y="3690222"/>
            <a:ext cx="372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</a:t>
            </a:r>
            <a:endParaRPr lang="en-US" altLang="ko-K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2" name="그림 21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651" y="3640201"/>
            <a:ext cx="1068119" cy="1368152"/>
          </a:xfrm>
          <a:prstGeom prst="rect">
            <a:avLst/>
          </a:prstGeom>
        </p:spPr>
      </p:pic>
      <p:sp>
        <p:nvSpPr>
          <p:cNvPr id="42" name="직사각형 41"/>
          <p:cNvSpPr/>
          <p:nvPr/>
        </p:nvSpPr>
        <p:spPr>
          <a:xfrm>
            <a:off x="6215188" y="3640201"/>
            <a:ext cx="760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</a:t>
            </a:r>
            <a:endParaRPr lang="en-US" altLang="ko-K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5" name="그림 24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3640201"/>
            <a:ext cx="1068119" cy="1368152"/>
          </a:xfrm>
          <a:prstGeom prst="rect">
            <a:avLst/>
          </a:prstGeom>
        </p:spPr>
      </p:pic>
      <p:sp>
        <p:nvSpPr>
          <p:cNvPr id="43" name="직사각형 42"/>
          <p:cNvSpPr/>
          <p:nvPr/>
        </p:nvSpPr>
        <p:spPr>
          <a:xfrm>
            <a:off x="7759586" y="3677246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</a:t>
            </a:r>
            <a:endParaRPr lang="en-US" altLang="ko-K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4" name="그림 43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6" y="5324100"/>
            <a:ext cx="1068119" cy="1368152"/>
          </a:xfrm>
          <a:prstGeom prst="rect">
            <a:avLst/>
          </a:prstGeom>
        </p:spPr>
      </p:pic>
      <p:sp>
        <p:nvSpPr>
          <p:cNvPr id="45" name="직사각형 44"/>
          <p:cNvSpPr/>
          <p:nvPr/>
        </p:nvSpPr>
        <p:spPr>
          <a:xfrm>
            <a:off x="558784" y="536114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</a:t>
            </a:r>
            <a:endParaRPr lang="en-US" altLang="ko-K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6" name="그림 45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649" y="5318527"/>
            <a:ext cx="1068119" cy="1368152"/>
          </a:xfrm>
          <a:prstGeom prst="rect">
            <a:avLst/>
          </a:prstGeom>
        </p:spPr>
      </p:pic>
      <p:sp>
        <p:nvSpPr>
          <p:cNvPr id="47" name="직사각형 46"/>
          <p:cNvSpPr/>
          <p:nvPr/>
        </p:nvSpPr>
        <p:spPr>
          <a:xfrm>
            <a:off x="1981908" y="5355572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endParaRPr lang="en-US" altLang="ko-K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8" name="그림 47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882" y="5301208"/>
            <a:ext cx="1068119" cy="1368152"/>
          </a:xfrm>
          <a:prstGeom prst="rect">
            <a:avLst/>
          </a:prstGeom>
        </p:spPr>
      </p:pic>
      <p:sp>
        <p:nvSpPr>
          <p:cNvPr id="49" name="직사각형 48"/>
          <p:cNvSpPr/>
          <p:nvPr/>
        </p:nvSpPr>
        <p:spPr>
          <a:xfrm>
            <a:off x="3419347" y="5338253"/>
            <a:ext cx="56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</a:t>
            </a:r>
            <a:endParaRPr lang="en-US" altLang="ko-K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0" name="그림 49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042" y="5301208"/>
            <a:ext cx="1068119" cy="1368152"/>
          </a:xfrm>
          <a:prstGeom prst="rect">
            <a:avLst/>
          </a:prstGeom>
        </p:spPr>
      </p:pic>
      <p:sp>
        <p:nvSpPr>
          <p:cNvPr id="51" name="직사각형 50"/>
          <p:cNvSpPr/>
          <p:nvPr/>
        </p:nvSpPr>
        <p:spPr>
          <a:xfrm>
            <a:off x="4899581" y="5338253"/>
            <a:ext cx="4828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  <a:endParaRPr lang="en-US" altLang="ko-K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2" name="그림 51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201" y="5301208"/>
            <a:ext cx="1068119" cy="1368152"/>
          </a:xfrm>
          <a:prstGeom prst="rect">
            <a:avLst/>
          </a:prstGeom>
        </p:spPr>
      </p:pic>
      <p:sp>
        <p:nvSpPr>
          <p:cNvPr id="53" name="직사각형 52"/>
          <p:cNvSpPr/>
          <p:nvPr/>
        </p:nvSpPr>
        <p:spPr>
          <a:xfrm>
            <a:off x="6339742" y="5338253"/>
            <a:ext cx="4828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</a:t>
            </a:r>
            <a:endParaRPr lang="en-US" altLang="ko-K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오른쪽 화살표 56">
            <a:hlinkClick r:id="rId25" action="ppaction://hlinksldjump"/>
          </p:cNvPr>
          <p:cNvSpPr/>
          <p:nvPr/>
        </p:nvSpPr>
        <p:spPr>
          <a:xfrm>
            <a:off x="7720243" y="5529205"/>
            <a:ext cx="648072" cy="576064"/>
          </a:xfrm>
          <a:prstGeom prst="right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오른쪽 화살표 58">
            <a:hlinkClick r:id="rId26" action="ppaction://hlinksldjump"/>
          </p:cNvPr>
          <p:cNvSpPr/>
          <p:nvPr/>
        </p:nvSpPr>
        <p:spPr>
          <a:xfrm flipH="1">
            <a:off x="458800" y="584684"/>
            <a:ext cx="684544" cy="576064"/>
          </a:xfrm>
          <a:prstGeom prst="right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870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/>
      <p:bldP spid="47" grpId="0"/>
      <p:bldP spid="49" grpId="0"/>
      <p:bldP spid="51" grpId="0"/>
      <p:bldP spid="5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9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!!!!!</a:t>
            </a:r>
            <a:endParaRPr lang="ko-KR" altLang="en-US" sz="8800" dirty="0"/>
          </a:p>
        </p:txBody>
      </p:sp>
      <p:pic>
        <p:nvPicPr>
          <p:cNvPr id="98" name="그림 9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55" y="429867"/>
            <a:ext cx="7486650" cy="5607834"/>
          </a:xfrm>
          <a:prstGeom prst="rect">
            <a:avLst/>
          </a:prstGeom>
        </p:spPr>
      </p:pic>
      <p:sp>
        <p:nvSpPr>
          <p:cNvPr id="100" name="가로로 말린 두루마리 모양 99"/>
          <p:cNvSpPr/>
          <p:nvPr/>
        </p:nvSpPr>
        <p:spPr>
          <a:xfrm>
            <a:off x="1641957" y="4764840"/>
            <a:ext cx="6536880" cy="1858233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dirty="0" smtClean="0"/>
              <a:t>결정적인 공격</a:t>
            </a:r>
            <a:r>
              <a:rPr lang="en-US" altLang="ko-KR" sz="4400" dirty="0" smtClean="0"/>
              <a:t>!</a:t>
            </a: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65036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  <p:bldP spid="10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8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16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246339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59318"/>
            <a:ext cx="2408240" cy="1801876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3419872" y="4673402"/>
            <a:ext cx="5184576" cy="1656184"/>
          </a:xfrm>
          <a:prstGeom prst="wedgeRoundRectCallout">
            <a:avLst>
              <a:gd name="adj1" fmla="val -62673"/>
              <a:gd name="adj2" fmla="val 311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science</a:t>
            </a:r>
            <a:endParaRPr lang="ko-KR" altLang="en-US" sz="40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39734" y="424166"/>
            <a:ext cx="4780337" cy="1656184"/>
          </a:xfrm>
          <a:prstGeom prst="wedgeRoundRectCallout">
            <a:avLst>
              <a:gd name="adj1" fmla="val 65788"/>
              <a:gd name="adj2" fmla="val 32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Q.  e n s c I c e</a:t>
            </a:r>
            <a:endParaRPr lang="ko-KR" alt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0" y="4474709"/>
            <a:ext cx="2350242" cy="20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01463" y="2433888"/>
            <a:ext cx="13452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en-US" altLang="ko-KR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실행 단추: 앞으로 또는 다음 10">
            <a:hlinkClick r:id="" action="ppaction://hlinkshowjump?jump=nextslide" highlightClick="1"/>
          </p:cNvPr>
          <p:cNvSpPr/>
          <p:nvPr/>
        </p:nvSpPr>
        <p:spPr>
          <a:xfrm>
            <a:off x="8149800" y="5805264"/>
            <a:ext cx="360040" cy="36004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56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632 -1.48148E-6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32 0.01319 L 2.5E-6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1 0.01297 L -2.22222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8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4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36347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59318"/>
            <a:ext cx="2408240" cy="1801876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3419872" y="4673402"/>
            <a:ext cx="5184576" cy="1656184"/>
          </a:xfrm>
          <a:prstGeom prst="wedgeRoundRectCallout">
            <a:avLst>
              <a:gd name="adj1" fmla="val -62673"/>
              <a:gd name="adj2" fmla="val 311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favorite</a:t>
            </a:r>
            <a:endParaRPr lang="ko-KR" altLang="en-US" sz="40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39734" y="424166"/>
            <a:ext cx="4780337" cy="1656184"/>
          </a:xfrm>
          <a:prstGeom prst="wedgeRoundRectCallout">
            <a:avLst>
              <a:gd name="adj1" fmla="val 65788"/>
              <a:gd name="adj2" fmla="val 32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Q. a v r t </a:t>
            </a:r>
            <a:r>
              <a:rPr lang="en-US" altLang="ko-KR" sz="3200" dirty="0" err="1" smtClean="0"/>
              <a:t>i</a:t>
            </a:r>
            <a:r>
              <a:rPr lang="en-US" altLang="ko-KR" sz="3200" dirty="0" smtClean="0"/>
              <a:t> e f o</a:t>
            </a:r>
            <a:endParaRPr lang="ko-KR" alt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0" y="4474709"/>
            <a:ext cx="2350242" cy="20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01463" y="2433888"/>
            <a:ext cx="13452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en-US" altLang="ko-KR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실행 단추: 앞으로 또는 다음 10">
            <a:hlinkClick r:id="" action="ppaction://hlinkshowjump?jump=nextslide" highlightClick="1"/>
          </p:cNvPr>
          <p:cNvSpPr/>
          <p:nvPr/>
        </p:nvSpPr>
        <p:spPr>
          <a:xfrm>
            <a:off x="8149800" y="5805264"/>
            <a:ext cx="360040" cy="36004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576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632 -1.48148E-6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32 0.01319 L 2.5E-6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1 0.01297 L -2.22222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8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6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157896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59318"/>
            <a:ext cx="2408240" cy="1801876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3419872" y="4673402"/>
            <a:ext cx="5184576" cy="1656184"/>
          </a:xfrm>
          <a:prstGeom prst="wedgeRoundRectCallout">
            <a:avLst>
              <a:gd name="adj1" fmla="val -62673"/>
              <a:gd name="adj2" fmla="val 311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Like</a:t>
            </a:r>
            <a:endParaRPr lang="ko-KR" altLang="en-US" sz="40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39734" y="424166"/>
            <a:ext cx="4780337" cy="1656184"/>
          </a:xfrm>
          <a:prstGeom prst="wedgeRoundRectCallout">
            <a:avLst>
              <a:gd name="adj1" fmla="val 65788"/>
              <a:gd name="adj2" fmla="val 32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Q. K </a:t>
            </a:r>
            <a:r>
              <a:rPr lang="en-US" altLang="ko-KR" sz="3200" dirty="0"/>
              <a:t>E</a:t>
            </a:r>
            <a:r>
              <a:rPr lang="en-US" altLang="ko-KR" sz="3200" dirty="0" smtClean="0"/>
              <a:t> </a:t>
            </a:r>
            <a:r>
              <a:rPr lang="en-US" altLang="ko-KR" sz="3200" dirty="0"/>
              <a:t>I</a:t>
            </a:r>
            <a:r>
              <a:rPr lang="en-US" altLang="ko-KR" sz="3200" dirty="0" smtClean="0"/>
              <a:t> L.</a:t>
            </a:r>
            <a:endParaRPr lang="ko-KR" alt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0" y="4474709"/>
            <a:ext cx="2350242" cy="20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01463" y="2433888"/>
            <a:ext cx="13452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en-US" altLang="ko-KR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실행 단추: 앞으로 또는 다음 10">
            <a:hlinkClick r:id="" action="ppaction://hlinkshowjump?jump=nextslide" highlightClick="1"/>
          </p:cNvPr>
          <p:cNvSpPr/>
          <p:nvPr/>
        </p:nvSpPr>
        <p:spPr>
          <a:xfrm>
            <a:off x="8149800" y="5805264"/>
            <a:ext cx="360040" cy="36004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490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632 -1.48148E-6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32 0.01319 L 2.5E-6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1 0.01297 L -2.22222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8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3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367867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59318"/>
            <a:ext cx="2408240" cy="1801876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3419872" y="4673402"/>
            <a:ext cx="5184576" cy="1656184"/>
          </a:xfrm>
          <a:prstGeom prst="wedgeRoundRectCallout">
            <a:avLst>
              <a:gd name="adj1" fmla="val -62673"/>
              <a:gd name="adj2" fmla="val 311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I like watching stars.</a:t>
            </a:r>
            <a:endParaRPr lang="ko-KR" altLang="en-US" sz="40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39734" y="424166"/>
            <a:ext cx="4780337" cy="1656184"/>
          </a:xfrm>
          <a:prstGeom prst="wedgeRoundRectCallout">
            <a:avLst>
              <a:gd name="adj1" fmla="val 65788"/>
              <a:gd name="adj2" fmla="val 32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Q. </a:t>
            </a:r>
            <a:r>
              <a:rPr lang="ko-KR" altLang="en-US" sz="3200" dirty="0" smtClean="0"/>
              <a:t>나는 별 보는 것</a:t>
            </a:r>
            <a:endParaRPr lang="en-US" altLang="ko-KR" sz="3200" dirty="0" smtClean="0"/>
          </a:p>
          <a:p>
            <a:pPr algn="ctr"/>
            <a:r>
              <a:rPr lang="ko-KR" altLang="en-US" sz="3200" dirty="0" smtClean="0"/>
              <a:t> 좋아해</a:t>
            </a:r>
            <a:r>
              <a:rPr lang="en-US" altLang="ko-KR" sz="3200" dirty="0" smtClean="0"/>
              <a:t>.(186 p)</a:t>
            </a:r>
            <a:endParaRPr lang="ko-KR" alt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0" y="4474709"/>
            <a:ext cx="2350242" cy="20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01463" y="2433888"/>
            <a:ext cx="13452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en-US" altLang="ko-KR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실행 단추: 앞으로 또는 다음 10">
            <a:hlinkClick r:id="" action="ppaction://hlinkshowjump?jump=nextslide" highlightClick="1"/>
          </p:cNvPr>
          <p:cNvSpPr/>
          <p:nvPr/>
        </p:nvSpPr>
        <p:spPr>
          <a:xfrm>
            <a:off x="8149800" y="5805264"/>
            <a:ext cx="360040" cy="36004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85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632 -1.48148E-6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32 0.01319 L 2.5E-6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1 0.01297 L -2.22222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8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/>
              <a:t>5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91331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88640"/>
            <a:ext cx="1068119" cy="1368152"/>
          </a:xfrm>
          <a:prstGeom prst="rect">
            <a:avLst/>
          </a:prstGeom>
        </p:spPr>
      </p:pic>
      <p:sp>
        <p:nvSpPr>
          <p:cNvPr id="26" name="직사각형 25"/>
          <p:cNvSpPr/>
          <p:nvPr/>
        </p:nvSpPr>
        <p:spPr>
          <a:xfrm>
            <a:off x="2099879" y="210163"/>
            <a:ext cx="418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endParaRPr lang="en-US" altLang="ko-K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그림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188640"/>
            <a:ext cx="1068119" cy="1368152"/>
          </a:xfrm>
          <a:prstGeom prst="rect">
            <a:avLst/>
          </a:prstGeom>
        </p:spPr>
      </p:pic>
      <p:sp>
        <p:nvSpPr>
          <p:cNvPr id="27" name="직사각형 26"/>
          <p:cNvSpPr/>
          <p:nvPr/>
        </p:nvSpPr>
        <p:spPr>
          <a:xfrm>
            <a:off x="3454016" y="239335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</a:t>
            </a:r>
            <a:endParaRPr lang="en-US" altLang="ko-K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그림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88640"/>
            <a:ext cx="1068119" cy="1368152"/>
          </a:xfrm>
          <a:prstGeom prst="rect">
            <a:avLst/>
          </a:prstGeom>
        </p:spPr>
      </p:pic>
      <p:sp>
        <p:nvSpPr>
          <p:cNvPr id="28" name="직사각형 27"/>
          <p:cNvSpPr/>
          <p:nvPr/>
        </p:nvSpPr>
        <p:spPr>
          <a:xfrm>
            <a:off x="4937114" y="273422"/>
            <a:ext cx="53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</a:t>
            </a:r>
            <a:endParaRPr lang="en-US" altLang="ko-K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그림 1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192967"/>
            <a:ext cx="1068119" cy="1368152"/>
          </a:xfrm>
          <a:prstGeom prst="rect">
            <a:avLst/>
          </a:prstGeom>
        </p:spPr>
      </p:pic>
      <p:sp>
        <p:nvSpPr>
          <p:cNvPr id="29" name="직사각형 28"/>
          <p:cNvSpPr/>
          <p:nvPr/>
        </p:nvSpPr>
        <p:spPr>
          <a:xfrm>
            <a:off x="6211491" y="273422"/>
            <a:ext cx="721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</a:t>
            </a:r>
            <a:endParaRPr lang="en-US" altLang="ko-K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그림 1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362" y="188640"/>
            <a:ext cx="1068119" cy="1368152"/>
          </a:xfrm>
          <a:prstGeom prst="rect">
            <a:avLst/>
          </a:prstGeom>
        </p:spPr>
      </p:pic>
      <p:sp>
        <p:nvSpPr>
          <p:cNvPr id="30" name="직사각형 29"/>
          <p:cNvSpPr/>
          <p:nvPr/>
        </p:nvSpPr>
        <p:spPr>
          <a:xfrm>
            <a:off x="7745426" y="260648"/>
            <a:ext cx="534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</a:t>
            </a:r>
            <a:endParaRPr lang="en-US" altLang="ko-K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6" name="오른쪽 화살표 55">
            <a:hlinkClick r:id="rId8" action="ppaction://hlinksldjump"/>
          </p:cNvPr>
          <p:cNvSpPr/>
          <p:nvPr/>
        </p:nvSpPr>
        <p:spPr>
          <a:xfrm flipH="1">
            <a:off x="458800" y="584684"/>
            <a:ext cx="684544" cy="576064"/>
          </a:xfrm>
          <a:prstGeom prst="right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8" name="그림 5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844824"/>
            <a:ext cx="1068119" cy="1368152"/>
          </a:xfrm>
          <a:prstGeom prst="rect">
            <a:avLst/>
          </a:prstGeom>
        </p:spPr>
      </p:pic>
      <p:sp>
        <p:nvSpPr>
          <p:cNvPr id="59" name="직사각형 58"/>
          <p:cNvSpPr/>
          <p:nvPr/>
        </p:nvSpPr>
        <p:spPr>
          <a:xfrm>
            <a:off x="2007752" y="1916832"/>
            <a:ext cx="534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</a:t>
            </a:r>
            <a:endParaRPr lang="en-US" altLang="ko-K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0" name="그림 5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1844824"/>
            <a:ext cx="1068119" cy="1368152"/>
          </a:xfrm>
          <a:prstGeom prst="rect">
            <a:avLst/>
          </a:prstGeom>
        </p:spPr>
      </p:pic>
      <p:sp>
        <p:nvSpPr>
          <p:cNvPr id="61" name="직사각형 60"/>
          <p:cNvSpPr/>
          <p:nvPr/>
        </p:nvSpPr>
        <p:spPr>
          <a:xfrm>
            <a:off x="3465545" y="1916832"/>
            <a:ext cx="498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</a:t>
            </a:r>
            <a:endParaRPr lang="en-US" altLang="ko-K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328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59" grpId="0"/>
      <p:bldP spid="61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59318"/>
            <a:ext cx="2408240" cy="1801876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3419872" y="4673402"/>
            <a:ext cx="5184576" cy="1656184"/>
          </a:xfrm>
          <a:prstGeom prst="wedgeRoundRectCallout">
            <a:avLst>
              <a:gd name="adj1" fmla="val -62673"/>
              <a:gd name="adj2" fmla="val 311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My favorite subject is art.</a:t>
            </a:r>
            <a:endParaRPr lang="ko-KR" altLang="en-US" sz="40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39734" y="424166"/>
            <a:ext cx="4780337" cy="1656184"/>
          </a:xfrm>
          <a:prstGeom prst="wedgeRoundRectCallout">
            <a:avLst>
              <a:gd name="adj1" fmla="val 65788"/>
              <a:gd name="adj2" fmla="val 32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Q. </a:t>
            </a:r>
            <a:r>
              <a:rPr lang="ko-KR" altLang="en-US" sz="3200" dirty="0" smtClean="0"/>
              <a:t>나의 가장 좋아하는 과목은 </a:t>
            </a:r>
            <a:r>
              <a:rPr lang="ko-KR" altLang="en-US" sz="3200" dirty="0" err="1" smtClean="0"/>
              <a:t>미술이야</a:t>
            </a:r>
            <a:r>
              <a:rPr lang="en-US" altLang="ko-KR" sz="3200" dirty="0" smtClean="0"/>
              <a:t>.</a:t>
            </a:r>
            <a:endParaRPr lang="ko-KR" alt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0" y="4474709"/>
            <a:ext cx="2350242" cy="20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01463" y="2433888"/>
            <a:ext cx="13452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en-US" altLang="ko-KR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실행 단추: 앞으로 또는 다음 10">
            <a:hlinkClick r:id="" action="ppaction://hlinkshowjump?jump=nextslide" highlightClick="1"/>
          </p:cNvPr>
          <p:cNvSpPr/>
          <p:nvPr/>
        </p:nvSpPr>
        <p:spPr>
          <a:xfrm>
            <a:off x="8149800" y="5805264"/>
            <a:ext cx="360040" cy="36004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339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632 -1.48148E-6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32 0.01319 L 2.5E-6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1 0.01297 L -2.22222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8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6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362513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59318"/>
            <a:ext cx="2408240" cy="1801876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3419872" y="4673402"/>
            <a:ext cx="5184576" cy="1656184"/>
          </a:xfrm>
          <a:prstGeom prst="wedgeRoundRectCallout">
            <a:avLst>
              <a:gd name="adj1" fmla="val -62673"/>
              <a:gd name="adj2" fmla="val 311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I draw pictures every day.</a:t>
            </a:r>
            <a:endParaRPr lang="ko-KR" altLang="en-US" sz="40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39734" y="424166"/>
            <a:ext cx="4780337" cy="1656184"/>
          </a:xfrm>
          <a:prstGeom prst="wedgeRoundRectCallout">
            <a:avLst>
              <a:gd name="adj1" fmla="val 65788"/>
              <a:gd name="adj2" fmla="val 32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Q. </a:t>
            </a:r>
            <a:r>
              <a:rPr lang="ko-KR" altLang="en-US" sz="3200" dirty="0" smtClean="0"/>
              <a:t>나는 매일 그림을</a:t>
            </a:r>
            <a:endParaRPr lang="en-US" altLang="ko-KR" sz="3200" dirty="0" smtClean="0"/>
          </a:p>
          <a:p>
            <a:pPr algn="ctr"/>
            <a:r>
              <a:rPr lang="ko-KR" altLang="en-US" sz="3200" dirty="0" smtClean="0"/>
              <a:t> 그려</a:t>
            </a:r>
            <a:r>
              <a:rPr lang="en-US" altLang="ko-KR" sz="3200" dirty="0" smtClean="0"/>
              <a:t>.</a:t>
            </a:r>
            <a:endParaRPr lang="ko-KR" alt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0" y="4474709"/>
            <a:ext cx="2350242" cy="20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01463" y="2433888"/>
            <a:ext cx="13452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en-US" altLang="ko-KR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실행 단추: 앞으로 또는 다음 10">
            <a:hlinkClick r:id="" action="ppaction://hlinkshowjump?jump=nextslide" highlightClick="1"/>
          </p:cNvPr>
          <p:cNvSpPr/>
          <p:nvPr/>
        </p:nvSpPr>
        <p:spPr>
          <a:xfrm>
            <a:off x="8149800" y="5805264"/>
            <a:ext cx="360040" cy="36004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043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632 -1.48148E-6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32 0.01319 L 2.5E-6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1 0.01297 L -2.22222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1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9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!!!!!</a:t>
            </a:r>
            <a:endParaRPr lang="ko-KR" altLang="en-US" sz="8800" dirty="0"/>
          </a:p>
        </p:txBody>
      </p:sp>
      <p:pic>
        <p:nvPicPr>
          <p:cNvPr id="98" name="그림 9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3935" y="242997"/>
            <a:ext cx="7486650" cy="5705475"/>
          </a:xfrm>
          <a:prstGeom prst="rect">
            <a:avLst/>
          </a:prstGeom>
        </p:spPr>
      </p:pic>
      <p:sp>
        <p:nvSpPr>
          <p:cNvPr id="100" name="가로로 말린 두루마리 모양 99"/>
          <p:cNvSpPr/>
          <p:nvPr/>
        </p:nvSpPr>
        <p:spPr>
          <a:xfrm>
            <a:off x="1472179" y="4905729"/>
            <a:ext cx="6536880" cy="1858233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dirty="0" smtClean="0"/>
              <a:t>돼지들의 역습</a:t>
            </a:r>
            <a:r>
              <a:rPr lang="en-US" altLang="ko-KR" sz="4400" dirty="0" smtClean="0"/>
              <a:t>!!!</a:t>
            </a: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1045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  <p:bldP spid="100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709" y="3902"/>
            <a:ext cx="9169660" cy="6870361"/>
          </a:xfrm>
          <a:prstGeom prst="rect">
            <a:avLst/>
          </a:prstGeom>
        </p:spPr>
      </p:pic>
      <p:grpSp>
        <p:nvGrpSpPr>
          <p:cNvPr id="10" name="그룹 9"/>
          <p:cNvGrpSpPr/>
          <p:nvPr/>
        </p:nvGrpSpPr>
        <p:grpSpPr>
          <a:xfrm>
            <a:off x="4103440" y="3542219"/>
            <a:ext cx="5040560" cy="3332044"/>
            <a:chOff x="4103440" y="3542219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387916" y="3559365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775848" y="3434207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03440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07496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11552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15608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19664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23720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27776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31832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35888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39944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03440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07496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11552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15608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19664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23720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27776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31832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35888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39944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03440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07496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11552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15608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19664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23720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27776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31832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35888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39944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03440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07496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11552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15608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19664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23720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27776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31832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35888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39944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11552" y="432729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03440" y="432729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19664" y="431394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31832" y="432729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39944" y="432729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6" name="직사각형 105"/>
          <p:cNvSpPr/>
          <p:nvPr/>
        </p:nvSpPr>
        <p:spPr>
          <a:xfrm>
            <a:off x="-5023364" y="6340599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2" name="직사각형 211"/>
          <p:cNvSpPr/>
          <p:nvPr/>
        </p:nvSpPr>
        <p:spPr>
          <a:xfrm>
            <a:off x="-5023364" y="5823198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2" name="직사각형 221"/>
          <p:cNvSpPr/>
          <p:nvPr/>
        </p:nvSpPr>
        <p:spPr>
          <a:xfrm>
            <a:off x="-5023364" y="5319142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2" name="직사각형 231"/>
          <p:cNvSpPr/>
          <p:nvPr/>
        </p:nvSpPr>
        <p:spPr>
          <a:xfrm>
            <a:off x="-5023364" y="4815086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3" name="직사각형 242"/>
          <p:cNvSpPr/>
          <p:nvPr/>
        </p:nvSpPr>
        <p:spPr>
          <a:xfrm>
            <a:off x="-5023364" y="4311030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-4562751" y="3531965"/>
            <a:ext cx="4536504" cy="3556408"/>
            <a:chOff x="-4562751" y="3531965"/>
            <a:chExt cx="4536504" cy="3556408"/>
          </a:xfrm>
        </p:grpSpPr>
        <p:pic>
          <p:nvPicPr>
            <p:cNvPr id="104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3432214" y="4112770"/>
              <a:ext cx="809630" cy="707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3" name="직사각형 202"/>
            <p:cNvSpPr/>
            <p:nvPr/>
          </p:nvSpPr>
          <p:spPr>
            <a:xfrm>
              <a:off x="-4562751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4058695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3554639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-3050583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-2546527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-2042471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-1538415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-1034359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-530303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4562751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4058695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3554639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-3050583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-2546527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-2042471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-1538415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-1034359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-530303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4562751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4058695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3554639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-3050583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-2546527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-2042471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-1538415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-1034359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-530303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4562751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4058695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3554639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-3050583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-2546527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-2042471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-1538415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-1034359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-530303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4058695" y="430762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-2546527" y="430762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-1538415" y="430762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-530303" y="430762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4194645" y="3423953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4302657" y="3543102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736776" y="413330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1290204" y="2882309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가로로 말린 두루마리 모양 12">
            <a:hlinkClick r:id="rId7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12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364904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046 L -2.22222E-6 0.00023 C -0.00225 -0.01921 -0.00382 -0.03843 -0.00642 -0.05602 C -0.00868 -0.07176 -0.01163 -0.08565 -0.01441 -0.1 C -0.01545 -0.10556 -0.01614 -0.11204 -0.01753 -0.11644 L -0.02239 -0.13333 C -0.03333 -0.20926 -0.01736 -0.10486 -0.03021 -0.17199 C -0.03125 -0.17662 -0.0309 -0.18333 -0.03177 -0.1882 C -0.03316 -0.19491 -0.03524 -0.19838 -0.03663 -0.20509 C -0.03889 -0.21528 -0.0408 -0.22685 -0.04288 -0.23773 C -0.04392 -0.24306 -0.04479 -0.24977 -0.04618 -0.25463 C -0.05364 -0.28056 -0.04896 -0.26667 -0.06041 -0.29329 L -0.0651 -0.30417 C -0.06684 -0.30764 -0.06823 -0.31181 -0.06996 -0.31505 C -0.07257 -0.32037 -0.075 -0.32708 -0.07795 -0.33195 C -0.08663 -0.3456 -0.09097 -0.35046 -0.09844 -0.35903 C -0.11215 -0.39097 -0.09496 -0.35301 -0.10798 -0.37593 C -0.12031 -0.39699 -0.10555 -0.37824 -0.11753 -0.39213 C -0.12587 -0.41157 -0.11857 -0.39769 -0.13021 -0.40903 C -0.1335 -0.41204 -0.13663 -0.41644 -0.13975 -0.41991 L -0.1493 -0.43079 L -0.15885 -0.44167 L -0.16354 -0.44699 C -0.20972 -0.44537 -0.25573 -0.44699 -0.30173 -0.44167 C -0.30416 -0.44167 -0.3059 -0.43333 -0.30798 -0.43079 C -0.31059 -0.42778 -0.31337 -0.42708 -0.31597 -0.42546 C -0.31805 -0.42176 -0.32014 -0.41759 -0.32239 -0.41458 C -0.32396 -0.41204 -0.32569 -0.41157 -0.32708 -0.40903 C -0.32882 -0.40602 -0.33021 -0.4007 -0.33194 -0.39769 C -0.33489 -0.39282 -0.34149 -0.38681 -0.34149 -0.38611 C -0.34427 -0.37894 -0.35486 -0.35116 -0.35729 -0.34815 C -0.36267 -0.34213 -0.36284 -0.34259 -0.3684 -0.33195 C -0.37639 -0.31551 -0.36996 -0.32407 -0.37951 -0.30949 C -0.38107 -0.30718 -0.38281 -0.30648 -0.3842 -0.30417 C -0.39653 -0.28287 -0.38177 -0.30162 -0.39375 -0.28773 L -0.40816 -0.25463 C -0.40972 -0.25093 -0.41111 -0.24607 -0.41284 -0.24306 C -0.41493 -0.23958 -0.41719 -0.23657 -0.41927 -0.23218 C -0.42778 -0.21528 -0.41996 -0.22616 -0.42864 -0.21597 C -0.44514 -0.17801 -0.41962 -0.23588 -0.43975 -0.19352 C -0.44305 -0.18704 -0.44566 -0.17616 -0.4493 -0.17199 L -0.45885 -0.16042 C -0.46753 -0.14051 -0.46024 -0.16042 -0.46684 -0.13333 C -0.47066 -0.1169 -0.4717 -0.11644 -0.47639 -0.10556 C -0.47691 -0.1 -0.47708 -0.09398 -0.47795 -0.08912 C -0.47986 -0.07708 -0.4842 -0.05602 -0.4842 -0.05532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-222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49097 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4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55347 7.40741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59318"/>
            <a:ext cx="2408240" cy="1801876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3419872" y="4673402"/>
            <a:ext cx="5184576" cy="1656184"/>
          </a:xfrm>
          <a:prstGeom prst="wedgeRoundRectCallout">
            <a:avLst>
              <a:gd name="adj1" fmla="val -62673"/>
              <a:gd name="adj2" fmla="val 311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I like paying the guitar.</a:t>
            </a:r>
            <a:endParaRPr lang="ko-KR" altLang="en-US" sz="40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39734" y="424166"/>
            <a:ext cx="4780337" cy="1656184"/>
          </a:xfrm>
          <a:prstGeom prst="wedgeRoundRectCallout">
            <a:avLst>
              <a:gd name="adj1" fmla="val 65788"/>
              <a:gd name="adj2" fmla="val 32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Q. </a:t>
            </a:r>
            <a:r>
              <a:rPr lang="ko-KR" altLang="en-US" sz="3200" dirty="0" smtClean="0"/>
              <a:t>나는 기타 치는 게</a:t>
            </a:r>
            <a:endParaRPr lang="en-US" altLang="ko-KR" sz="3200" dirty="0" smtClean="0"/>
          </a:p>
          <a:p>
            <a:pPr algn="ctr"/>
            <a:r>
              <a:rPr lang="ko-KR" altLang="en-US" sz="3200" dirty="0" smtClean="0"/>
              <a:t> 좋아</a:t>
            </a:r>
            <a:r>
              <a:rPr lang="en-US" altLang="ko-KR" sz="3200" dirty="0" smtClean="0"/>
              <a:t>.</a:t>
            </a:r>
            <a:endParaRPr lang="ko-KR" alt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0" y="4474709"/>
            <a:ext cx="2350242" cy="20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01463" y="2433888"/>
            <a:ext cx="13452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en-US" altLang="ko-KR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실행 단추: 앞으로 또는 다음 10">
            <a:hlinkClick r:id="" action="ppaction://hlinkshowjump?jump=nextslide" highlightClick="1"/>
          </p:cNvPr>
          <p:cNvSpPr/>
          <p:nvPr/>
        </p:nvSpPr>
        <p:spPr>
          <a:xfrm>
            <a:off x="8149800" y="5805264"/>
            <a:ext cx="360040" cy="36004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616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632 -1.48148E-6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32 0.01319 L 2.5E-6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1 0.01297 L -2.22222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1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8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3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428607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59318"/>
            <a:ext cx="2408240" cy="1801876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3419872" y="4673402"/>
            <a:ext cx="5184576" cy="1656184"/>
          </a:xfrm>
          <a:prstGeom prst="wedgeRoundRectCallout">
            <a:avLst>
              <a:gd name="adj1" fmla="val -62673"/>
              <a:gd name="adj2" fmla="val 311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What is your favorite sport?</a:t>
            </a:r>
            <a:endParaRPr lang="ko-KR" altLang="en-US" sz="40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39734" y="424166"/>
            <a:ext cx="4780337" cy="1656184"/>
          </a:xfrm>
          <a:prstGeom prst="wedgeRoundRectCallout">
            <a:avLst>
              <a:gd name="adj1" fmla="val 65788"/>
              <a:gd name="adj2" fmla="val 32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Q. </a:t>
            </a:r>
            <a:r>
              <a:rPr lang="ko-KR" altLang="en-US" sz="3200" dirty="0" smtClean="0"/>
              <a:t>가장 좋아하는 스포츠가 뭐야</a:t>
            </a:r>
            <a:r>
              <a:rPr lang="en-US" altLang="ko-KR" sz="3200" dirty="0" smtClean="0"/>
              <a:t>?(185p)</a:t>
            </a:r>
            <a:endParaRPr lang="ko-KR" alt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0" y="4474709"/>
            <a:ext cx="2350242" cy="20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01463" y="2433888"/>
            <a:ext cx="13452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en-US" altLang="ko-KR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실행 단추: 앞으로 또는 다음 10">
            <a:hlinkClick r:id="" action="ppaction://hlinkshowjump?jump=nextslide" highlightClick="1"/>
          </p:cNvPr>
          <p:cNvSpPr/>
          <p:nvPr/>
        </p:nvSpPr>
        <p:spPr>
          <a:xfrm>
            <a:off x="8149800" y="5805264"/>
            <a:ext cx="360040" cy="36004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925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632 -1.48148E-6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32 0.01319 L 2.5E-6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1 0.01297 L -2.22222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1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8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4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176208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59318"/>
            <a:ext cx="2408240" cy="1801876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3419872" y="4673402"/>
            <a:ext cx="5184576" cy="1656184"/>
          </a:xfrm>
          <a:prstGeom prst="wedgeRoundRectCallout">
            <a:avLst>
              <a:gd name="adj1" fmla="val -62673"/>
              <a:gd name="adj2" fmla="val 311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Yes, I do.</a:t>
            </a:r>
            <a:endParaRPr lang="ko-KR" altLang="en-US" sz="40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39734" y="424166"/>
            <a:ext cx="4780337" cy="1656184"/>
          </a:xfrm>
          <a:prstGeom prst="wedgeRoundRectCallout">
            <a:avLst>
              <a:gd name="adj1" fmla="val 65788"/>
              <a:gd name="adj2" fmla="val 32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Q. </a:t>
            </a:r>
            <a:r>
              <a:rPr lang="ko-KR" altLang="en-US" sz="3200" dirty="0" smtClean="0"/>
              <a:t>응</a:t>
            </a:r>
            <a:r>
              <a:rPr lang="en-US" altLang="ko-KR" sz="3200" dirty="0" smtClean="0"/>
              <a:t>,</a:t>
            </a:r>
            <a:r>
              <a:rPr lang="ko-KR" altLang="en-US" sz="3200" dirty="0" smtClean="0"/>
              <a:t> 맞아</a:t>
            </a:r>
            <a:r>
              <a:rPr lang="en-US" altLang="ko-KR" sz="3200" dirty="0" smtClean="0"/>
              <a:t>.</a:t>
            </a:r>
            <a:endParaRPr lang="ko-KR" alt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0" y="4474709"/>
            <a:ext cx="2350242" cy="20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01463" y="2433888"/>
            <a:ext cx="13452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en-US" altLang="ko-KR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실행 단추: 앞으로 또는 다음 10">
            <a:hlinkClick r:id="" action="ppaction://hlinkshowjump?jump=nextslide" highlightClick="1"/>
          </p:cNvPr>
          <p:cNvSpPr/>
          <p:nvPr/>
        </p:nvSpPr>
        <p:spPr>
          <a:xfrm>
            <a:off x="8149800" y="5805264"/>
            <a:ext cx="360040" cy="36004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10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632 -1.48148E-6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32 0.01319 L 2.5E-6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1 0.01297 L -2.22222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59318"/>
            <a:ext cx="2408240" cy="1801876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3419872" y="4673402"/>
            <a:ext cx="5184576" cy="1656184"/>
          </a:xfrm>
          <a:prstGeom prst="wedgeRoundRectCallout">
            <a:avLst>
              <a:gd name="adj1" fmla="val -62673"/>
              <a:gd name="adj2" fmla="val 311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Playing</a:t>
            </a:r>
            <a:endParaRPr lang="ko-KR" altLang="en-US" sz="40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39734" y="424166"/>
            <a:ext cx="4780337" cy="1656184"/>
          </a:xfrm>
          <a:prstGeom prst="wedgeRoundRectCallout">
            <a:avLst>
              <a:gd name="adj1" fmla="val 65788"/>
              <a:gd name="adj2" fmla="val 32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Q. I like _________ baseball. </a:t>
            </a:r>
            <a:endParaRPr lang="ko-KR" alt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0" y="4474709"/>
            <a:ext cx="2350242" cy="20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01463" y="2433888"/>
            <a:ext cx="13452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en-US" altLang="ko-KR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실행 단추: 앞으로 또는 다음 10">
            <a:hlinkClick r:id="" action="ppaction://hlinkshowjump?jump=nextslide" highlightClick="1"/>
          </p:cNvPr>
          <p:cNvSpPr/>
          <p:nvPr/>
        </p:nvSpPr>
        <p:spPr>
          <a:xfrm>
            <a:off x="8149800" y="5805264"/>
            <a:ext cx="360040" cy="36004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415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632 -1.48148E-6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32 0.01319 L 2.5E-6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1 0.01297 L -2.22222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1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8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4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33716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59318"/>
            <a:ext cx="2408240" cy="1801876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3419872" y="4673402"/>
            <a:ext cx="5184576" cy="1656184"/>
          </a:xfrm>
          <a:prstGeom prst="wedgeRoundRectCallout">
            <a:avLst>
              <a:gd name="adj1" fmla="val -62673"/>
              <a:gd name="adj2" fmla="val 311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I like singing.</a:t>
            </a:r>
            <a:endParaRPr lang="ko-KR" altLang="en-US" sz="40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39734" y="424166"/>
            <a:ext cx="4780337" cy="1656184"/>
          </a:xfrm>
          <a:prstGeom prst="wedgeRoundRectCallout">
            <a:avLst>
              <a:gd name="adj1" fmla="val 65788"/>
              <a:gd name="adj2" fmla="val 32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ctr">
              <a:buAutoNum type="alphaUcPeriod" startAt="17"/>
            </a:pPr>
            <a:r>
              <a:rPr lang="ko-KR" altLang="en-US" sz="3200" dirty="0" smtClean="0"/>
              <a:t>나는 노래하는 게</a:t>
            </a:r>
            <a:endParaRPr lang="en-US" altLang="ko-KR" sz="3200" dirty="0"/>
          </a:p>
          <a:p>
            <a:pPr algn="ctr"/>
            <a:r>
              <a:rPr lang="ko-KR" altLang="en-US" sz="3200" dirty="0" smtClean="0"/>
              <a:t> 좋아</a:t>
            </a:r>
            <a:r>
              <a:rPr lang="en-US" altLang="ko-KR" sz="3200" dirty="0" smtClean="0"/>
              <a:t>.</a:t>
            </a:r>
            <a:endParaRPr lang="ko-KR" alt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0" y="4474709"/>
            <a:ext cx="2350242" cy="20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01463" y="2433888"/>
            <a:ext cx="13452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en-US" altLang="ko-KR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실행 단추: 앞으로 또는 다음 10">
            <a:hlinkClick r:id="" action="ppaction://hlinkshowjump?jump=nextslide" highlightClick="1"/>
          </p:cNvPr>
          <p:cNvSpPr/>
          <p:nvPr/>
        </p:nvSpPr>
        <p:spPr>
          <a:xfrm>
            <a:off x="8149800" y="5805264"/>
            <a:ext cx="360040" cy="36004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91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632 -1.48148E-6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32 0.01319 L 2.5E-6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1 0.01297 L -2.22222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1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8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3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391699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59318"/>
            <a:ext cx="2408240" cy="1801876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3419872" y="4673402"/>
            <a:ext cx="5184576" cy="1656184"/>
          </a:xfrm>
          <a:prstGeom prst="wedgeRoundRectCallout">
            <a:avLst>
              <a:gd name="adj1" fmla="val -62673"/>
              <a:gd name="adj2" fmla="val 311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subject</a:t>
            </a:r>
            <a:endParaRPr lang="ko-KR" altLang="en-US" sz="40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39734" y="424166"/>
            <a:ext cx="4780337" cy="1656184"/>
          </a:xfrm>
          <a:prstGeom prst="wedgeRoundRectCallout">
            <a:avLst>
              <a:gd name="adj1" fmla="val 65788"/>
              <a:gd name="adj2" fmla="val 32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Q. </a:t>
            </a:r>
            <a:r>
              <a:rPr lang="ko-KR" altLang="en-US" sz="3200" dirty="0" smtClean="0"/>
              <a:t>과목</a:t>
            </a:r>
            <a:endParaRPr lang="ko-KR" alt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0" y="4474709"/>
            <a:ext cx="2350242" cy="20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01463" y="2433888"/>
            <a:ext cx="13452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en-US" altLang="ko-KR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실행 단추: 앞으로 또는 다음 10">
            <a:hlinkClick r:id="" action="ppaction://hlinkshowjump?jump=nextslide" highlightClick="1"/>
          </p:cNvPr>
          <p:cNvSpPr/>
          <p:nvPr/>
        </p:nvSpPr>
        <p:spPr>
          <a:xfrm>
            <a:off x="8149800" y="5805264"/>
            <a:ext cx="360040" cy="36004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115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632 -1.48148E-6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32 0.01319 L 2.5E-6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1 0.01297 L -2.22222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1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8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5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386202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59318"/>
            <a:ext cx="2408240" cy="1801876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3419872" y="4673402"/>
            <a:ext cx="5184576" cy="1656184"/>
          </a:xfrm>
          <a:prstGeom prst="wedgeRoundRectCallout">
            <a:avLst>
              <a:gd name="adj1" fmla="val -62673"/>
              <a:gd name="adj2" fmla="val 311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Favorite</a:t>
            </a:r>
            <a:endParaRPr lang="ko-KR" altLang="en-US" sz="40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39734" y="424166"/>
            <a:ext cx="4780337" cy="1656184"/>
          </a:xfrm>
          <a:prstGeom prst="wedgeRoundRectCallout">
            <a:avLst>
              <a:gd name="adj1" fmla="val 65788"/>
              <a:gd name="adj2" fmla="val 32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Q. </a:t>
            </a:r>
            <a:r>
              <a:rPr lang="en-US" altLang="ko-KR" sz="3200" dirty="0" err="1" smtClean="0"/>
              <a:t>fevorite</a:t>
            </a:r>
            <a:endParaRPr lang="ko-KR" alt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0" y="4474709"/>
            <a:ext cx="2350242" cy="20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01463" y="2433888"/>
            <a:ext cx="13452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en-US" altLang="ko-KR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실행 단추: 앞으로 또는 다음 10">
            <a:hlinkClick r:id="" action="ppaction://hlinkshowjump?jump=nextslide" highlightClick="1"/>
          </p:cNvPr>
          <p:cNvSpPr/>
          <p:nvPr/>
        </p:nvSpPr>
        <p:spPr>
          <a:xfrm>
            <a:off x="8149800" y="5805264"/>
            <a:ext cx="360040" cy="36004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010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632 -1.48148E-6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32 0.01319 L 2.5E-6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1 0.01297 L -2.22222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1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8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4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310835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59318"/>
            <a:ext cx="2408240" cy="1801876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3419872" y="4673402"/>
            <a:ext cx="5184576" cy="1656184"/>
          </a:xfrm>
          <a:prstGeom prst="wedgeRoundRectCallout">
            <a:avLst>
              <a:gd name="adj1" fmla="val -62673"/>
              <a:gd name="adj2" fmla="val 311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Science</a:t>
            </a:r>
            <a:endParaRPr lang="ko-KR" altLang="en-US" sz="40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39734" y="424166"/>
            <a:ext cx="4780337" cy="1656184"/>
          </a:xfrm>
          <a:prstGeom prst="wedgeRoundRectCallout">
            <a:avLst>
              <a:gd name="adj1" fmla="val 65788"/>
              <a:gd name="adj2" fmla="val 32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Q. </a:t>
            </a:r>
            <a:r>
              <a:rPr lang="en-US" altLang="ko-KR" sz="3200" dirty="0" err="1" smtClean="0"/>
              <a:t>Sciance</a:t>
            </a:r>
            <a:endParaRPr lang="ko-KR" alt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0" y="4474709"/>
            <a:ext cx="2350242" cy="20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01463" y="2433888"/>
            <a:ext cx="13452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en-US" altLang="ko-KR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실행 단추: 앞으로 또는 다음 10">
            <a:hlinkClick r:id="" action="ppaction://hlinkshowjump?jump=nextslide" highlightClick="1"/>
          </p:cNvPr>
          <p:cNvSpPr/>
          <p:nvPr/>
        </p:nvSpPr>
        <p:spPr>
          <a:xfrm>
            <a:off x="8149800" y="5805264"/>
            <a:ext cx="360040" cy="36004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289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632 -1.48148E-6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32 0.01319 L 2.5E-6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1 0.01297 L -2.22222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1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9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!!!!!</a:t>
            </a:r>
            <a:endParaRPr lang="ko-KR" altLang="en-US" sz="8800" dirty="0"/>
          </a:p>
        </p:txBody>
      </p:sp>
      <p:pic>
        <p:nvPicPr>
          <p:cNvPr id="98" name="그림 9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881" y="313055"/>
            <a:ext cx="7486650" cy="5705475"/>
          </a:xfrm>
          <a:prstGeom prst="rect">
            <a:avLst/>
          </a:prstGeom>
        </p:spPr>
      </p:pic>
      <p:sp>
        <p:nvSpPr>
          <p:cNvPr id="100" name="가로로 말린 두루마리 모양 99"/>
          <p:cNvSpPr/>
          <p:nvPr/>
        </p:nvSpPr>
        <p:spPr>
          <a:xfrm>
            <a:off x="1472179" y="4905729"/>
            <a:ext cx="6536880" cy="1858233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dirty="0" smtClean="0"/>
              <a:t>돼지들의 역습</a:t>
            </a:r>
            <a:r>
              <a:rPr lang="en-US" altLang="ko-KR" sz="4400" dirty="0" smtClean="0"/>
              <a:t>!!!</a:t>
            </a: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88220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  <p:bldP spid="100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709" y="3902"/>
            <a:ext cx="9169660" cy="6870361"/>
          </a:xfrm>
          <a:prstGeom prst="rect">
            <a:avLst/>
          </a:prstGeom>
        </p:spPr>
      </p:pic>
      <p:grpSp>
        <p:nvGrpSpPr>
          <p:cNvPr id="10" name="그룹 9"/>
          <p:cNvGrpSpPr/>
          <p:nvPr/>
        </p:nvGrpSpPr>
        <p:grpSpPr>
          <a:xfrm>
            <a:off x="4103440" y="3542219"/>
            <a:ext cx="5040560" cy="3332044"/>
            <a:chOff x="4103440" y="3542219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387916" y="3559365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775848" y="3434207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03440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07496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11552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15608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19664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23720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27776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31832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35888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39944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03440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07496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11552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15608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19664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23720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27776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31832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35888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39944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03440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07496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11552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15608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19664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23720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27776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31832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35888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39944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03440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07496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11552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15608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19664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23720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27776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31832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35888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39944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11552" y="432729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03440" y="432729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19664" y="431394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31832" y="432729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39944" y="432729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6" name="직사각형 105"/>
          <p:cNvSpPr/>
          <p:nvPr/>
        </p:nvSpPr>
        <p:spPr>
          <a:xfrm>
            <a:off x="-5023364" y="6340599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2" name="직사각형 211"/>
          <p:cNvSpPr/>
          <p:nvPr/>
        </p:nvSpPr>
        <p:spPr>
          <a:xfrm>
            <a:off x="-5023364" y="5823198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2" name="직사각형 221"/>
          <p:cNvSpPr/>
          <p:nvPr/>
        </p:nvSpPr>
        <p:spPr>
          <a:xfrm>
            <a:off x="-5023364" y="5319142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2" name="직사각형 231"/>
          <p:cNvSpPr/>
          <p:nvPr/>
        </p:nvSpPr>
        <p:spPr>
          <a:xfrm>
            <a:off x="-5023364" y="4815086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3" name="직사각형 242"/>
          <p:cNvSpPr/>
          <p:nvPr/>
        </p:nvSpPr>
        <p:spPr>
          <a:xfrm>
            <a:off x="-5023364" y="4311030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-4562751" y="3531965"/>
            <a:ext cx="4536504" cy="3556408"/>
            <a:chOff x="-4562751" y="3531965"/>
            <a:chExt cx="4536504" cy="3556408"/>
          </a:xfrm>
        </p:grpSpPr>
        <p:pic>
          <p:nvPicPr>
            <p:cNvPr id="104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3432214" y="4112770"/>
              <a:ext cx="809630" cy="707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3" name="직사각형 202"/>
            <p:cNvSpPr/>
            <p:nvPr/>
          </p:nvSpPr>
          <p:spPr>
            <a:xfrm>
              <a:off x="-4562751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4058695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3554639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-3050583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-2546527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-2042471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-1538415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-1034359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-530303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4562751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4058695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3554639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-3050583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-2546527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-2042471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-1538415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-1034359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-530303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4562751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4058695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3554639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-3050583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-2546527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-2042471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-1538415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-1034359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-530303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4562751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4058695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3554639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-3050583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-2546527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-2042471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-1538415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-1034359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-530303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4058695" y="430762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-2546527" y="430762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-1538415" y="430762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-530303" y="430762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4194645" y="3423953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4302657" y="3543102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736776" y="413330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1290204" y="2882309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가로로 말린 두루마리 모양 12">
            <a:hlinkClick r:id="rId7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14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400095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046 L -2.22222E-6 0.00023 C -0.00225 -0.01921 -0.00382 -0.03843 -0.00642 -0.05602 C -0.00868 -0.07176 -0.01163 -0.08565 -0.01441 -0.1 C -0.01545 -0.10556 -0.01614 -0.11204 -0.01753 -0.11644 L -0.02239 -0.13333 C -0.03333 -0.20926 -0.01736 -0.10486 -0.03021 -0.17199 C -0.03125 -0.17662 -0.0309 -0.18333 -0.03177 -0.1882 C -0.03316 -0.19491 -0.03524 -0.19838 -0.03663 -0.20509 C -0.03889 -0.21528 -0.0408 -0.22685 -0.04288 -0.23773 C -0.04392 -0.24306 -0.04479 -0.24977 -0.04618 -0.25463 C -0.05364 -0.28056 -0.04896 -0.26667 -0.06041 -0.29329 L -0.0651 -0.30417 C -0.06684 -0.30764 -0.06823 -0.31181 -0.06996 -0.31505 C -0.07257 -0.32037 -0.075 -0.32708 -0.07795 -0.33195 C -0.08663 -0.3456 -0.09097 -0.35046 -0.09844 -0.35903 C -0.11215 -0.39097 -0.09496 -0.35301 -0.10798 -0.37593 C -0.12031 -0.39699 -0.10555 -0.37824 -0.11753 -0.39213 C -0.12587 -0.41157 -0.11857 -0.39769 -0.13021 -0.40903 C -0.1335 -0.41204 -0.13663 -0.41644 -0.13975 -0.41991 L -0.1493 -0.43079 L -0.15885 -0.44167 L -0.16354 -0.44699 C -0.20972 -0.44537 -0.25573 -0.44699 -0.30173 -0.44167 C -0.30416 -0.44167 -0.3059 -0.43333 -0.30798 -0.43079 C -0.31059 -0.42778 -0.31337 -0.42708 -0.31597 -0.42546 C -0.31805 -0.42176 -0.32014 -0.41759 -0.32239 -0.41458 C -0.32396 -0.41204 -0.32569 -0.41157 -0.32708 -0.40903 C -0.32882 -0.40602 -0.33021 -0.4007 -0.33194 -0.39769 C -0.33489 -0.39282 -0.34149 -0.38681 -0.34149 -0.38611 C -0.34427 -0.37894 -0.35486 -0.35116 -0.35729 -0.34815 C -0.36267 -0.34213 -0.36284 -0.34259 -0.3684 -0.33195 C -0.37639 -0.31551 -0.36996 -0.32407 -0.37951 -0.30949 C -0.38107 -0.30718 -0.38281 -0.30648 -0.3842 -0.30417 C -0.39653 -0.28287 -0.38177 -0.30162 -0.39375 -0.28773 L -0.40816 -0.25463 C -0.40972 -0.25093 -0.41111 -0.24607 -0.41284 -0.24306 C -0.41493 -0.23958 -0.41719 -0.23657 -0.41927 -0.23218 C -0.42778 -0.21528 -0.41996 -0.22616 -0.42864 -0.21597 C -0.44514 -0.17801 -0.41962 -0.23588 -0.43975 -0.19352 C -0.44305 -0.18704 -0.44566 -0.17616 -0.4493 -0.17199 L -0.45885 -0.16042 C -0.46753 -0.14051 -0.46024 -0.16042 -0.46684 -0.13333 C -0.47066 -0.1169 -0.4717 -0.11644 -0.47639 -0.10556 C -0.47691 -0.1 -0.47708 -0.09398 -0.47795 -0.08912 C -0.47986 -0.07708 -0.4842 -0.05602 -0.4842 -0.05532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-222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49097 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4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55347 7.40741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8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6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55828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59318"/>
            <a:ext cx="2408240" cy="1801876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3419872" y="4673402"/>
            <a:ext cx="5184576" cy="1656184"/>
          </a:xfrm>
          <a:prstGeom prst="wedgeRoundRectCallout">
            <a:avLst>
              <a:gd name="adj1" fmla="val -62673"/>
              <a:gd name="adj2" fmla="val 311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subject</a:t>
            </a:r>
            <a:endParaRPr lang="ko-KR" altLang="en-US" sz="40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39734" y="424166"/>
            <a:ext cx="4780337" cy="1656184"/>
          </a:xfrm>
          <a:prstGeom prst="wedgeRoundRectCallout">
            <a:avLst>
              <a:gd name="adj1" fmla="val 65788"/>
              <a:gd name="adj2" fmla="val 32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Q. </a:t>
            </a:r>
            <a:r>
              <a:rPr lang="en-US" altLang="ko-KR" sz="3200" dirty="0" err="1" smtClean="0"/>
              <a:t>suvject</a:t>
            </a:r>
            <a:endParaRPr lang="ko-KR" alt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0" y="4474709"/>
            <a:ext cx="2350242" cy="20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01463" y="2433888"/>
            <a:ext cx="13452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en-US" altLang="ko-KR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실행 단추: 앞으로 또는 다음 10">
            <a:hlinkClick r:id="" action="ppaction://hlinkshowjump?jump=nextslide" highlightClick="1"/>
          </p:cNvPr>
          <p:cNvSpPr/>
          <p:nvPr/>
        </p:nvSpPr>
        <p:spPr>
          <a:xfrm>
            <a:off x="8149800" y="5805264"/>
            <a:ext cx="360040" cy="36004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674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632 -1.48148E-6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32 0.01319 L 2.5E-6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1 0.01297 L -2.22222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1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8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4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21283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59318"/>
            <a:ext cx="2408240" cy="1801876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3419872" y="4673402"/>
            <a:ext cx="5184576" cy="1656184"/>
          </a:xfrm>
          <a:prstGeom prst="wedgeRoundRectCallout">
            <a:avLst>
              <a:gd name="adj1" fmla="val -62673"/>
              <a:gd name="adj2" fmla="val 311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Every day</a:t>
            </a:r>
            <a:endParaRPr lang="ko-KR" altLang="en-US" sz="40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39734" y="424166"/>
            <a:ext cx="4780337" cy="1656184"/>
          </a:xfrm>
          <a:prstGeom prst="wedgeRoundRectCallout">
            <a:avLst>
              <a:gd name="adj1" fmla="val 65788"/>
              <a:gd name="adj2" fmla="val 32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Q. </a:t>
            </a:r>
            <a:r>
              <a:rPr lang="en-US" altLang="ko-KR" sz="3200" dirty="0" err="1" smtClean="0"/>
              <a:t>Evary</a:t>
            </a:r>
            <a:r>
              <a:rPr lang="en-US" altLang="ko-KR" sz="3200" dirty="0" smtClean="0"/>
              <a:t> day</a:t>
            </a:r>
            <a:endParaRPr lang="ko-KR" alt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0" y="4474709"/>
            <a:ext cx="2350242" cy="20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01463" y="2433888"/>
            <a:ext cx="13452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en-US" altLang="ko-KR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실행 단추: 앞으로 또는 다음 10">
            <a:hlinkClick r:id="" action="ppaction://hlinkshowjump?jump=nextslide" highlightClick="1"/>
          </p:cNvPr>
          <p:cNvSpPr/>
          <p:nvPr/>
        </p:nvSpPr>
        <p:spPr>
          <a:xfrm>
            <a:off x="8149800" y="5805264"/>
            <a:ext cx="360040" cy="36004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736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632 -1.48148E-6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32 0.01319 L 2.5E-6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1 0.01297 L -2.22222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1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8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3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338417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59318"/>
            <a:ext cx="2408240" cy="1801876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3419872" y="4673402"/>
            <a:ext cx="5184576" cy="1656184"/>
          </a:xfrm>
          <a:prstGeom prst="wedgeRoundRectCallout">
            <a:avLst>
              <a:gd name="adj1" fmla="val -62673"/>
              <a:gd name="adj2" fmla="val 311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watching</a:t>
            </a:r>
            <a:endParaRPr lang="ko-KR" altLang="en-US" sz="40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39734" y="424166"/>
            <a:ext cx="4780337" cy="1656184"/>
          </a:xfrm>
          <a:prstGeom prst="wedgeRoundRectCallout">
            <a:avLst>
              <a:gd name="adj1" fmla="val 65788"/>
              <a:gd name="adj2" fmla="val 32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Q. I like _________ TV.</a:t>
            </a:r>
            <a:endParaRPr lang="ko-KR" alt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0" y="4474709"/>
            <a:ext cx="2350242" cy="20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01463" y="2433888"/>
            <a:ext cx="13452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en-US" altLang="ko-KR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실행 단추: 앞으로 또는 다음 10">
            <a:hlinkClick r:id="" action="ppaction://hlinkshowjump?jump=nextslide" highlightClick="1"/>
          </p:cNvPr>
          <p:cNvSpPr/>
          <p:nvPr/>
        </p:nvSpPr>
        <p:spPr>
          <a:xfrm>
            <a:off x="8149800" y="5805264"/>
            <a:ext cx="360040" cy="36004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941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632 -1.48148E-6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32 0.01319 L 2.5E-6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1 0.01297 L -2.22222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1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8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6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63377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59318"/>
            <a:ext cx="2408240" cy="1801876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3419872" y="4673402"/>
            <a:ext cx="5184576" cy="1656184"/>
          </a:xfrm>
          <a:prstGeom prst="wedgeRoundRectCallout">
            <a:avLst>
              <a:gd name="adj1" fmla="val -62673"/>
              <a:gd name="adj2" fmla="val 311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Social studies</a:t>
            </a:r>
            <a:endParaRPr lang="ko-KR" altLang="en-US" sz="40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39734" y="424166"/>
            <a:ext cx="4780337" cy="1656184"/>
          </a:xfrm>
          <a:prstGeom prst="wedgeRoundRectCallout">
            <a:avLst>
              <a:gd name="adj1" fmla="val 65788"/>
              <a:gd name="adj2" fmla="val 32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Q. My favorite subject is ___</a:t>
            </a:r>
            <a:r>
              <a:rPr lang="ko-KR" altLang="en-US" sz="3200" u="sng" dirty="0" smtClean="0"/>
              <a:t>사회</a:t>
            </a:r>
            <a:r>
              <a:rPr lang="en-US" altLang="ko-KR" sz="3200" dirty="0" smtClean="0"/>
              <a:t>___.</a:t>
            </a:r>
            <a:endParaRPr lang="ko-KR" alt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0" y="4474709"/>
            <a:ext cx="2350242" cy="20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01463" y="2433888"/>
            <a:ext cx="13452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en-US" altLang="ko-KR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실행 단추: 앞으로 또는 다음 10">
            <a:hlinkClick r:id="" action="ppaction://hlinkshowjump?jump=nextslide" highlightClick="1"/>
          </p:cNvPr>
          <p:cNvSpPr/>
          <p:nvPr/>
        </p:nvSpPr>
        <p:spPr>
          <a:xfrm>
            <a:off x="8149800" y="5805264"/>
            <a:ext cx="360040" cy="36004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915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632 -1.48148E-6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32 0.01319 L 2.5E-6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1 0.01297 L -2.22222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1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660" y="2412"/>
            <a:ext cx="9169660" cy="687036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135261" y="3550987"/>
            <a:ext cx="5040560" cy="3332044"/>
            <a:chOff x="4130379" y="3525956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414855" y="3543102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802787" y="3417944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3037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3443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3849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4254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4660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50659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54715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58771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62827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66883" y="634059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3037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3443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3849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4254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4660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50659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54715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58771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62827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66883" y="582319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3037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3443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3849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4254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4660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50659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54715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58771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62827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66883" y="531914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3037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3443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3849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4254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4660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50659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54715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58771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62827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66883" y="481508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3849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30379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46603" y="429768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58771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66883" y="431103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-20664" y="3550987"/>
            <a:ext cx="4536504" cy="3556408"/>
            <a:chOff x="-1150242" y="3379750"/>
            <a:chExt cx="4536504" cy="3556408"/>
          </a:xfrm>
        </p:grpSpPr>
        <p:sp>
          <p:nvSpPr>
            <p:cNvPr id="203" name="직사각형 202"/>
            <p:cNvSpPr/>
            <p:nvPr/>
          </p:nvSpPr>
          <p:spPr>
            <a:xfrm>
              <a:off x="-115024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64618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14213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36192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865982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1370038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1874094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2378150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2882206" y="6184980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115024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64618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14213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36192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865982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370038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1874094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2378150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2882206" y="566757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115024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64618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14213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36192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865982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1370038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1874094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378150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2882206" y="516352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115024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64618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14213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36192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865982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1370038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1874094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2378150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2882206" y="4659467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64618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865982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1874094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2882206" y="415541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782136" y="3271738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890148" y="3390887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57" y="4127807"/>
            <a:ext cx="809630" cy="70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780015" y="414152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5271924" y="2873441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가로로 말린 두루마리 모양 106">
            <a:hlinkClick r:id="rId9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!!!!!</a:t>
            </a:r>
            <a:endParaRPr lang="ko-KR" altLang="en-US" sz="8800" dirty="0"/>
          </a:p>
        </p:txBody>
      </p:sp>
      <p:pic>
        <p:nvPicPr>
          <p:cNvPr id="98" name="그림 9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6199" y="336318"/>
            <a:ext cx="7486650" cy="5705475"/>
          </a:xfrm>
          <a:prstGeom prst="rect">
            <a:avLst/>
          </a:prstGeom>
        </p:spPr>
      </p:pic>
      <p:sp>
        <p:nvSpPr>
          <p:cNvPr id="100" name="가로로 말린 두루마리 모양 99"/>
          <p:cNvSpPr/>
          <p:nvPr/>
        </p:nvSpPr>
        <p:spPr>
          <a:xfrm>
            <a:off x="1472179" y="4905729"/>
            <a:ext cx="6536880" cy="1858233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dirty="0" smtClean="0"/>
              <a:t>돼지들의 역습</a:t>
            </a:r>
            <a:r>
              <a:rPr lang="en-US" altLang="ko-KR" sz="4400" dirty="0" smtClean="0"/>
              <a:t>!!!</a:t>
            </a: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19046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375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0.00313 -0.00069 0.00677 0.00116 0.00955 -0.00208 C 0.01233 -0.00509 0.01233 -0.01227 0.01406 -0.0169 C 0.01979 -0.03403 0.02604 -0.05023 0.0316 -0.06782 C 0.0349 -0.07824 0.03837 -0.08866 0.04149 -0.09953 C 0.05347 -0.14282 0.0507 -0.15764 0.07431 -0.20324 C 0.07882 -0.21157 0.08247 -0.22176 0.0875 -0.22847 C 0.11042 -0.25949 0.12327 -0.27291 0.14566 -0.29213 C 0.16215 -0.30625 0.1717 -0.31574 0.18837 -0.32384 C 0.19132 -0.32523 0.19427 -0.32685 0.19705 -0.32801 C 0.20018 -0.32916 0.20295 -0.3294 0.2059 -0.33009 C 0.22865 -0.33588 0.19722 -0.32824 0.2224 -0.33426 C 0.23472 -0.33356 0.24722 -0.33356 0.25972 -0.33217 C 0.26111 -0.33217 0.26268 -0.33078 0.26406 -0.33009 C 0.26615 -0.3294 0.26858 -0.3287 0.27049 -0.32801 C 0.28177 -0.31713 0.26788 -0.3294 0.29254 -0.31967 C 0.29792 -0.31736 0.30399 -0.31018 0.30903 -0.30694 C 0.32309 -0.29791 0.31285 -0.3081 0.32778 -0.29629 C 0.33073 -0.29398 0.33351 -0.29028 0.33646 -0.28773 C 0.3441 -0.28171 0.35226 -0.2787 0.35938 -0.27083 C 0.36389 -0.26597 0.37379 -0.25602 0.37813 -0.24977 C 0.37969 -0.24722 0.38073 -0.24352 0.38247 -0.2412 C 0.38472 -0.23842 0.38768 -0.2375 0.39011 -0.23495 C 0.39184 -0.23333 0.39306 -0.23055 0.39462 -0.22847 C 0.39566 -0.22708 0.3967 -0.22592 0.39774 -0.2243 C 0.39965 -0.22153 0.40139 -0.21828 0.40347 -0.21597 C 0.40469 -0.21412 0.40625 -0.21319 0.40764 -0.21157 C 0.41268 -0.20625 0.40972 -0.20856 0.41424 -0.20116 C 0.4158 -0.19884 0.41736 -0.19722 0.41875 -0.19467 C 0.41893 -0.19398 0.42361 -0.18217 0.42413 -0.17986 C 0.43507 -0.13287 0.41962 -0.19328 0.42847 -0.15879 C 0.42899 -0.15602 0.42917 -0.15301 0.42969 -0.15023 C 0.43108 -0.14097 0.43073 -0.14653 0.43177 -0.13541 C 0.43229 -0.13125 0.43247 -0.12708 0.43299 -0.12268 C 0.43247 -0.08472 0.43247 -0.04653 0.43177 -0.00856 C 0.43056 0.05787 0.43073 -0.0169 0.43073 0.00209 " pathEditMode="relative" rAng="0" ptsTypes="AAAAAAAAAAAAAAAAAAAAAAAAAAAAAAAAAAAAA">
                                      <p:cBhvr>
                                        <p:cTn id="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54635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54653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  <p:bldP spid="100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그림 2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709" y="3902"/>
            <a:ext cx="9169660" cy="6870361"/>
          </a:xfrm>
          <a:prstGeom prst="rect">
            <a:avLst/>
          </a:prstGeom>
        </p:spPr>
      </p:pic>
      <p:grpSp>
        <p:nvGrpSpPr>
          <p:cNvPr id="10" name="그룹 9"/>
          <p:cNvGrpSpPr/>
          <p:nvPr/>
        </p:nvGrpSpPr>
        <p:grpSpPr>
          <a:xfrm>
            <a:off x="4103440" y="3542219"/>
            <a:ext cx="5040560" cy="3332044"/>
            <a:chOff x="4103440" y="3542219"/>
            <a:chExt cx="5040560" cy="3332044"/>
          </a:xfrm>
        </p:grpSpPr>
        <p:cxnSp>
          <p:nvCxnSpPr>
            <p:cNvPr id="99" name="직선 연결선 98"/>
            <p:cNvCxnSpPr/>
            <p:nvPr/>
          </p:nvCxnSpPr>
          <p:spPr>
            <a:xfrm flipV="1">
              <a:off x="8387916" y="3559365"/>
              <a:ext cx="0" cy="33114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이등변 삼각형 100"/>
            <p:cNvSpPr/>
            <p:nvPr/>
          </p:nvSpPr>
          <p:spPr>
            <a:xfrm rot="16200000">
              <a:off x="7775848" y="3434207"/>
              <a:ext cx="504056" cy="720080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103440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4607496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111552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5615608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6119664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6623720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7127776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7631832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8135888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8639944" y="635686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103440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607496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5111552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/>
            <p:cNvSpPr/>
            <p:nvPr/>
          </p:nvSpPr>
          <p:spPr>
            <a:xfrm>
              <a:off x="5615608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6119664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623720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7127776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7631832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135888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8639944" y="5839461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/>
            <p:cNvSpPr/>
            <p:nvPr/>
          </p:nvSpPr>
          <p:spPr>
            <a:xfrm>
              <a:off x="4103440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/>
            <p:cNvSpPr/>
            <p:nvPr/>
          </p:nvSpPr>
          <p:spPr>
            <a:xfrm>
              <a:off x="4607496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직사각형 177"/>
            <p:cNvSpPr/>
            <p:nvPr/>
          </p:nvSpPr>
          <p:spPr>
            <a:xfrm>
              <a:off x="5111552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5615608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6119664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6623720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127776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631832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/>
            <p:cNvSpPr/>
            <p:nvPr/>
          </p:nvSpPr>
          <p:spPr>
            <a:xfrm>
              <a:off x="8135888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8639944" y="533540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4103440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4607496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직사각형 187"/>
            <p:cNvSpPr/>
            <p:nvPr/>
          </p:nvSpPr>
          <p:spPr>
            <a:xfrm>
              <a:off x="5111552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5615608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6119664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6623720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직사각형 191"/>
            <p:cNvSpPr/>
            <p:nvPr/>
          </p:nvSpPr>
          <p:spPr>
            <a:xfrm>
              <a:off x="7127776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7631832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135888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직사각형 194"/>
            <p:cNvSpPr/>
            <p:nvPr/>
          </p:nvSpPr>
          <p:spPr>
            <a:xfrm>
              <a:off x="8639944" y="4831349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직사각형 195"/>
            <p:cNvSpPr/>
            <p:nvPr/>
          </p:nvSpPr>
          <p:spPr>
            <a:xfrm>
              <a:off x="5111552" y="432729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4103440" y="432729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직사각형 197"/>
            <p:cNvSpPr/>
            <p:nvPr/>
          </p:nvSpPr>
          <p:spPr>
            <a:xfrm>
              <a:off x="6119664" y="431394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7631832" y="432729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직사각형 199"/>
            <p:cNvSpPr/>
            <p:nvPr/>
          </p:nvSpPr>
          <p:spPr>
            <a:xfrm>
              <a:off x="8639944" y="4327293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6" name="직사각형 105"/>
          <p:cNvSpPr/>
          <p:nvPr/>
        </p:nvSpPr>
        <p:spPr>
          <a:xfrm>
            <a:off x="-5023364" y="6340599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2" name="직사각형 211"/>
          <p:cNvSpPr/>
          <p:nvPr/>
        </p:nvSpPr>
        <p:spPr>
          <a:xfrm>
            <a:off x="-5023364" y="5823198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2" name="직사각형 221"/>
          <p:cNvSpPr/>
          <p:nvPr/>
        </p:nvSpPr>
        <p:spPr>
          <a:xfrm>
            <a:off x="-5023364" y="5319142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2" name="직사각형 231"/>
          <p:cNvSpPr/>
          <p:nvPr/>
        </p:nvSpPr>
        <p:spPr>
          <a:xfrm>
            <a:off x="-5023364" y="4815086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3" name="직사각형 242"/>
          <p:cNvSpPr/>
          <p:nvPr/>
        </p:nvSpPr>
        <p:spPr>
          <a:xfrm>
            <a:off x="-5023364" y="4311030"/>
            <a:ext cx="504056" cy="51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-4562751" y="3531965"/>
            <a:ext cx="4536504" cy="3556408"/>
            <a:chOff x="-4562751" y="3531965"/>
            <a:chExt cx="4536504" cy="3556408"/>
          </a:xfrm>
        </p:grpSpPr>
        <p:pic>
          <p:nvPicPr>
            <p:cNvPr id="104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3432214" y="4112770"/>
              <a:ext cx="809630" cy="707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3" name="직사각형 202"/>
            <p:cNvSpPr/>
            <p:nvPr/>
          </p:nvSpPr>
          <p:spPr>
            <a:xfrm>
              <a:off x="-4562751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직사각형 203"/>
            <p:cNvSpPr/>
            <p:nvPr/>
          </p:nvSpPr>
          <p:spPr>
            <a:xfrm>
              <a:off x="-4058695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직사각형 204"/>
            <p:cNvSpPr/>
            <p:nvPr/>
          </p:nvSpPr>
          <p:spPr>
            <a:xfrm>
              <a:off x="-3554639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-3050583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직사각형 206"/>
            <p:cNvSpPr/>
            <p:nvPr/>
          </p:nvSpPr>
          <p:spPr>
            <a:xfrm>
              <a:off x="-2546527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직사각형 207"/>
            <p:cNvSpPr/>
            <p:nvPr/>
          </p:nvSpPr>
          <p:spPr>
            <a:xfrm>
              <a:off x="-2042471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직사각형 208"/>
            <p:cNvSpPr/>
            <p:nvPr/>
          </p:nvSpPr>
          <p:spPr>
            <a:xfrm>
              <a:off x="-1538415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직사각형 209"/>
            <p:cNvSpPr/>
            <p:nvPr/>
          </p:nvSpPr>
          <p:spPr>
            <a:xfrm>
              <a:off x="-1034359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직사각형 210"/>
            <p:cNvSpPr/>
            <p:nvPr/>
          </p:nvSpPr>
          <p:spPr>
            <a:xfrm>
              <a:off x="-530303" y="6337195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-4562751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-4058695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-3554639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직사각형 215"/>
            <p:cNvSpPr/>
            <p:nvPr/>
          </p:nvSpPr>
          <p:spPr>
            <a:xfrm>
              <a:off x="-3050583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직사각형 216"/>
            <p:cNvSpPr/>
            <p:nvPr/>
          </p:nvSpPr>
          <p:spPr>
            <a:xfrm>
              <a:off x="-2546527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-2042471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직사각형 218"/>
            <p:cNvSpPr/>
            <p:nvPr/>
          </p:nvSpPr>
          <p:spPr>
            <a:xfrm>
              <a:off x="-1538415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직사각형 219"/>
            <p:cNvSpPr/>
            <p:nvPr/>
          </p:nvSpPr>
          <p:spPr>
            <a:xfrm>
              <a:off x="-1034359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-530303" y="5819794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직사각형 222"/>
            <p:cNvSpPr/>
            <p:nvPr/>
          </p:nvSpPr>
          <p:spPr>
            <a:xfrm>
              <a:off x="-4562751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직사각형 223"/>
            <p:cNvSpPr/>
            <p:nvPr/>
          </p:nvSpPr>
          <p:spPr>
            <a:xfrm>
              <a:off x="-4058695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/>
            <p:cNvSpPr/>
            <p:nvPr/>
          </p:nvSpPr>
          <p:spPr>
            <a:xfrm>
              <a:off x="-3554639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직사각형 225"/>
            <p:cNvSpPr/>
            <p:nvPr/>
          </p:nvSpPr>
          <p:spPr>
            <a:xfrm>
              <a:off x="-3050583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-2546527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직사각형 227"/>
            <p:cNvSpPr/>
            <p:nvPr/>
          </p:nvSpPr>
          <p:spPr>
            <a:xfrm>
              <a:off x="-2042471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직사각형 228"/>
            <p:cNvSpPr/>
            <p:nvPr/>
          </p:nvSpPr>
          <p:spPr>
            <a:xfrm>
              <a:off x="-1538415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-1034359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-530303" y="5315738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/>
            <p:cNvSpPr/>
            <p:nvPr/>
          </p:nvSpPr>
          <p:spPr>
            <a:xfrm>
              <a:off x="-4562751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직사각형 233"/>
            <p:cNvSpPr/>
            <p:nvPr/>
          </p:nvSpPr>
          <p:spPr>
            <a:xfrm>
              <a:off x="-4058695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직사각형 234"/>
            <p:cNvSpPr/>
            <p:nvPr/>
          </p:nvSpPr>
          <p:spPr>
            <a:xfrm>
              <a:off x="-3554639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-3050583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직사각형 236"/>
            <p:cNvSpPr/>
            <p:nvPr/>
          </p:nvSpPr>
          <p:spPr>
            <a:xfrm>
              <a:off x="-2546527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직사각형 237"/>
            <p:cNvSpPr/>
            <p:nvPr/>
          </p:nvSpPr>
          <p:spPr>
            <a:xfrm>
              <a:off x="-2042471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직사각형 238"/>
            <p:cNvSpPr/>
            <p:nvPr/>
          </p:nvSpPr>
          <p:spPr>
            <a:xfrm>
              <a:off x="-1538415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직사각형 239"/>
            <p:cNvSpPr/>
            <p:nvPr/>
          </p:nvSpPr>
          <p:spPr>
            <a:xfrm>
              <a:off x="-1034359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직사각형 240"/>
            <p:cNvSpPr/>
            <p:nvPr/>
          </p:nvSpPr>
          <p:spPr>
            <a:xfrm>
              <a:off x="-530303" y="4811682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직사각형 241"/>
            <p:cNvSpPr/>
            <p:nvPr/>
          </p:nvSpPr>
          <p:spPr>
            <a:xfrm>
              <a:off x="-4058695" y="430762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직사각형 243"/>
            <p:cNvSpPr/>
            <p:nvPr/>
          </p:nvSpPr>
          <p:spPr>
            <a:xfrm>
              <a:off x="-2546527" y="430762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직사각형 244"/>
            <p:cNvSpPr/>
            <p:nvPr/>
          </p:nvSpPr>
          <p:spPr>
            <a:xfrm>
              <a:off x="-1538415" y="430762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직사각형 245"/>
            <p:cNvSpPr/>
            <p:nvPr/>
          </p:nvSpPr>
          <p:spPr>
            <a:xfrm>
              <a:off x="-530303" y="4307626"/>
              <a:ext cx="504056" cy="5174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이등변 삼각형 246"/>
            <p:cNvSpPr/>
            <p:nvPr/>
          </p:nvSpPr>
          <p:spPr>
            <a:xfrm rot="5400000">
              <a:off x="-4194645" y="3423953"/>
              <a:ext cx="504056" cy="7200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248" name="직선 연결선 247"/>
            <p:cNvCxnSpPr/>
            <p:nvPr/>
          </p:nvCxnSpPr>
          <p:spPr>
            <a:xfrm flipV="1">
              <a:off x="-4302657" y="3543102"/>
              <a:ext cx="0" cy="354527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736776" y="4133303"/>
            <a:ext cx="762985" cy="6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폭발 2 8"/>
          <p:cNvSpPr/>
          <p:nvPr/>
        </p:nvSpPr>
        <p:spPr>
          <a:xfrm>
            <a:off x="1290204" y="2882309"/>
            <a:ext cx="3048109" cy="3168352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가로로 말린 두루마리 모양 12">
            <a:hlinkClick r:id="rId7" action="ppaction://hlinksldjump"/>
          </p:cNvPr>
          <p:cNvSpPr/>
          <p:nvPr/>
        </p:nvSpPr>
        <p:spPr>
          <a:xfrm>
            <a:off x="1763688" y="908720"/>
            <a:ext cx="5616116" cy="1973589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800" dirty="0" smtClean="0"/>
              <a:t>14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41085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046 L -2.22222E-6 0.00023 C -0.00225 -0.01921 -0.00382 -0.03843 -0.00642 -0.05602 C -0.00868 -0.07176 -0.01163 -0.08565 -0.01441 -0.1 C -0.01545 -0.10556 -0.01614 -0.11204 -0.01753 -0.11644 L -0.02239 -0.13333 C -0.03333 -0.20926 -0.01736 -0.10486 -0.03021 -0.17199 C -0.03125 -0.17662 -0.0309 -0.18333 -0.03177 -0.1882 C -0.03316 -0.19491 -0.03524 -0.19838 -0.03663 -0.20509 C -0.03889 -0.21528 -0.0408 -0.22685 -0.04288 -0.23773 C -0.04392 -0.24306 -0.04479 -0.24977 -0.04618 -0.25463 C -0.05364 -0.28056 -0.04896 -0.26667 -0.06041 -0.29329 L -0.0651 -0.30417 C -0.06684 -0.30764 -0.06823 -0.31181 -0.06996 -0.31505 C -0.07257 -0.32037 -0.075 -0.32708 -0.07795 -0.33195 C -0.08663 -0.3456 -0.09097 -0.35046 -0.09844 -0.35903 C -0.11215 -0.39097 -0.09496 -0.35301 -0.10798 -0.37593 C -0.12031 -0.39699 -0.10555 -0.37824 -0.11753 -0.39213 C -0.12587 -0.41157 -0.11857 -0.39769 -0.13021 -0.40903 C -0.1335 -0.41204 -0.13663 -0.41644 -0.13975 -0.41991 L -0.1493 -0.43079 L -0.15885 -0.44167 L -0.16354 -0.44699 C -0.20972 -0.44537 -0.25573 -0.44699 -0.30173 -0.44167 C -0.30416 -0.44167 -0.3059 -0.43333 -0.30798 -0.43079 C -0.31059 -0.42778 -0.31337 -0.42708 -0.31597 -0.42546 C -0.31805 -0.42176 -0.32014 -0.41759 -0.32239 -0.41458 C -0.32396 -0.41204 -0.32569 -0.41157 -0.32708 -0.40903 C -0.32882 -0.40602 -0.33021 -0.4007 -0.33194 -0.39769 C -0.33489 -0.39282 -0.34149 -0.38681 -0.34149 -0.38611 C -0.34427 -0.37894 -0.35486 -0.35116 -0.35729 -0.34815 C -0.36267 -0.34213 -0.36284 -0.34259 -0.3684 -0.33195 C -0.37639 -0.31551 -0.36996 -0.32407 -0.37951 -0.30949 C -0.38107 -0.30718 -0.38281 -0.30648 -0.3842 -0.30417 C -0.39653 -0.28287 -0.38177 -0.30162 -0.39375 -0.28773 L -0.40816 -0.25463 C -0.40972 -0.25093 -0.41111 -0.24607 -0.41284 -0.24306 C -0.41493 -0.23958 -0.41719 -0.23657 -0.41927 -0.23218 C -0.42778 -0.21528 -0.41996 -0.22616 -0.42864 -0.21597 C -0.44514 -0.17801 -0.41962 -0.23588 -0.43975 -0.19352 C -0.44305 -0.18704 -0.44566 -0.17616 -0.4493 -0.17199 L -0.45885 -0.16042 C -0.46753 -0.14051 -0.46024 -0.16042 -0.46684 -0.13333 C -0.47066 -0.1169 -0.4717 -0.11644 -0.47639 -0.10556 C -0.47691 -0.1 -0.47708 -0.09398 -0.47795 -0.08912 C -0.47986 -0.07708 -0.4842 -0.05602 -0.4842 -0.05532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-222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49097 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4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55347 7.40741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59318"/>
            <a:ext cx="2408240" cy="1801876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>
          <a:xfrm>
            <a:off x="3419872" y="4673402"/>
            <a:ext cx="5184576" cy="1656184"/>
          </a:xfrm>
          <a:prstGeom prst="wedgeRoundRectCallout">
            <a:avLst>
              <a:gd name="adj1" fmla="val -62673"/>
              <a:gd name="adj2" fmla="val 3110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/>
              <a:t>My</a:t>
            </a:r>
            <a:endParaRPr lang="ko-KR" altLang="en-US" sz="40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439734" y="424166"/>
            <a:ext cx="4780337" cy="1656184"/>
          </a:xfrm>
          <a:prstGeom prst="wedgeRoundRectCallout">
            <a:avLst>
              <a:gd name="adj1" fmla="val 65788"/>
              <a:gd name="adj2" fmla="val 32730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Q. </a:t>
            </a:r>
            <a:r>
              <a:rPr lang="ko-KR" altLang="en-US" sz="3200" dirty="0" smtClean="0"/>
              <a:t>나의</a:t>
            </a:r>
            <a:endParaRPr lang="ko-KR" altLang="en-US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20" y="4474709"/>
            <a:ext cx="2350242" cy="205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01463" y="2433888"/>
            <a:ext cx="13452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9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vs</a:t>
            </a:r>
            <a:endParaRPr lang="en-US" altLang="ko-KR" sz="9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실행 단추: 앞으로 또는 다음 10">
            <a:hlinkClick r:id="" action="ppaction://hlinkshowjump?jump=nextslide" highlightClick="1"/>
          </p:cNvPr>
          <p:cNvSpPr/>
          <p:nvPr/>
        </p:nvSpPr>
        <p:spPr>
          <a:xfrm>
            <a:off x="8149800" y="5805264"/>
            <a:ext cx="360040" cy="360040"/>
          </a:xfrm>
          <a:prstGeom prst="actionButtonForwardNex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142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632 -1.48148E-6 L 3.33333E-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132 0.01319 L 2.5E-6 -3.703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3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1 0.01297 L -2.22222E-6 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0" grpId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그물">
  <a:themeElements>
    <a:clrScheme name="그물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그물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그물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비행기 구름">
  <a:themeElements>
    <a:clrScheme name="비행기 구름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비행기 구름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비행기 구름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</TotalTime>
  <Words>813</Words>
  <Application>Microsoft Office PowerPoint</Application>
  <PresentationFormat>화면 슬라이드 쇼(4:3)</PresentationFormat>
  <Paragraphs>369</Paragraphs>
  <Slides>125</Slides>
  <Notes>56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125</vt:i4>
      </vt:variant>
    </vt:vector>
  </HeadingPairs>
  <TitlesOfParts>
    <vt:vector size="127" baseType="lpstr">
      <vt:lpstr>그물</vt:lpstr>
      <vt:lpstr>비행기 구름</vt:lpstr>
      <vt:lpstr>앵그리버드게임</vt:lpstr>
      <vt:lpstr>How to play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알파벳 폭탄 던지기 게임</dc:title>
  <dc:creator>Windows 사용자</dc:creator>
  <cp:lastModifiedBy>Windows 사용자</cp:lastModifiedBy>
  <cp:revision>39</cp:revision>
  <dcterms:created xsi:type="dcterms:W3CDTF">2016-10-27T07:19:17Z</dcterms:created>
  <dcterms:modified xsi:type="dcterms:W3CDTF">2016-11-01T05:47:03Z</dcterms:modified>
</cp:coreProperties>
</file>