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61" r:id="rId3"/>
    <p:sldId id="263" r:id="rId4"/>
    <p:sldId id="258" r:id="rId5"/>
    <p:sldId id="262" r:id="rId6"/>
    <p:sldId id="260" r:id="rId7"/>
    <p:sldId id="259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2BC25B-2740-473E-90A5-28D9425A2144}" type="datetimeFigureOut">
              <a:rPr lang="ko-KR" altLang="en-US" smtClean="0"/>
              <a:t>2011-06-20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DC9A6D-D36B-48FE-AE5D-9C8F2F9366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sndAc>
      <p:stSnd>
        <p:snd r:embed="rId13" name="cashreg.wav" builtIn="1"/>
      </p:stSnd>
    </p:sndAc>
  </p:transition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Monday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2428860" y="3143248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Sun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1643042" y="2571744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Satur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6858016" y="3643314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Thurs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5072066" y="2571744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Tues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3286116" y="3714752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Sun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1643042" y="2571744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Thurs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5072066" y="2571744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Tues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3286116" y="3714752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28860" y="5519742"/>
            <a:ext cx="613678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Wednes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4143372" y="4286256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Satur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6858016" y="3643314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Fri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6000760" y="3714752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Monday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2428860" y="3143248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What day is it today</a:t>
            </a:r>
            <a:r>
              <a:rPr lang="en-US" altLang="ko-K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ko-KR" alt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0430" y="5519742"/>
            <a:ext cx="5065218" cy="1338258"/>
          </a:xfrm>
        </p:spPr>
        <p:txBody>
          <a:bodyPr>
            <a:noAutofit/>
          </a:bodyPr>
          <a:lstStyle/>
          <a:p>
            <a:r>
              <a:rPr lang="en-US" altLang="ko-K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It’s Fri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</a:t>
            </a:r>
            <a:endParaRPr lang="ko-KR" alt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D:\영어cd\초등 4-1 (E)\Data\room\4학년 5단원\그림\4_05_GFI1_달력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571612"/>
            <a:ext cx="6236652" cy="3929090"/>
          </a:xfrm>
          <a:prstGeom prst="rect">
            <a:avLst/>
          </a:prstGeom>
          <a:noFill/>
        </p:spPr>
      </p:pic>
      <p:sp>
        <p:nvSpPr>
          <p:cNvPr id="5" name="타원 4"/>
          <p:cNvSpPr/>
          <p:nvPr/>
        </p:nvSpPr>
        <p:spPr>
          <a:xfrm>
            <a:off x="6000760" y="3714752"/>
            <a:ext cx="85725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117</Words>
  <Application>Microsoft Office PowerPoint</Application>
  <PresentationFormat>화면 슬라이드 쇼(4:3)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태양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  <vt:lpstr> What day is it today?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snoopy</dc:creator>
  <cp:lastModifiedBy>snoopy</cp:lastModifiedBy>
  <cp:revision>5</cp:revision>
  <dcterms:created xsi:type="dcterms:W3CDTF">2011-06-20T11:45:08Z</dcterms:created>
  <dcterms:modified xsi:type="dcterms:W3CDTF">2011-06-20T12:06:29Z</dcterms:modified>
</cp:coreProperties>
</file>