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2" r:id="rId8"/>
    <p:sldId id="264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5" autoAdjust="0"/>
    <p:restoredTop sz="94660"/>
  </p:normalViewPr>
  <p:slideViewPr>
    <p:cSldViewPr>
      <p:cViewPr varScale="1">
        <p:scale>
          <a:sx n="111" d="100"/>
          <a:sy n="111" d="100"/>
        </p:scale>
        <p:origin x="105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885-A13B-45B2-85AE-A17D0CB6AFB3}" type="datetimeFigureOut">
              <a:rPr lang="ko-KR" altLang="en-US" smtClean="0"/>
              <a:pPr/>
              <a:t>2018-11-06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48E6-AEBF-4D20-BB20-5714039951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885-A13B-45B2-85AE-A17D0CB6AFB3}" type="datetimeFigureOut">
              <a:rPr lang="ko-KR" altLang="en-US" smtClean="0"/>
              <a:pPr/>
              <a:t>2018-11-06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48E6-AEBF-4D20-BB20-5714039951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885-A13B-45B2-85AE-A17D0CB6AFB3}" type="datetimeFigureOut">
              <a:rPr lang="ko-KR" altLang="en-US" smtClean="0"/>
              <a:pPr/>
              <a:t>2018-11-06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48E6-AEBF-4D20-BB20-5714039951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885-A13B-45B2-85AE-A17D0CB6AFB3}" type="datetimeFigureOut">
              <a:rPr lang="ko-KR" altLang="en-US" smtClean="0"/>
              <a:pPr/>
              <a:t>2018-11-06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48E6-AEBF-4D20-BB20-5714039951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885-A13B-45B2-85AE-A17D0CB6AFB3}" type="datetimeFigureOut">
              <a:rPr lang="ko-KR" altLang="en-US" smtClean="0"/>
              <a:pPr/>
              <a:t>2018-11-06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48E6-AEBF-4D20-BB20-5714039951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885-A13B-45B2-85AE-A17D0CB6AFB3}" type="datetimeFigureOut">
              <a:rPr lang="ko-KR" altLang="en-US" smtClean="0"/>
              <a:pPr/>
              <a:t>2018-11-06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48E6-AEBF-4D20-BB20-5714039951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885-A13B-45B2-85AE-A17D0CB6AFB3}" type="datetimeFigureOut">
              <a:rPr lang="ko-KR" altLang="en-US" smtClean="0"/>
              <a:pPr/>
              <a:t>2018-11-06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48E6-AEBF-4D20-BB20-5714039951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885-A13B-45B2-85AE-A17D0CB6AFB3}" type="datetimeFigureOut">
              <a:rPr lang="ko-KR" altLang="en-US" smtClean="0"/>
              <a:pPr/>
              <a:t>2018-11-06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48E6-AEBF-4D20-BB20-5714039951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885-A13B-45B2-85AE-A17D0CB6AFB3}" type="datetimeFigureOut">
              <a:rPr lang="ko-KR" altLang="en-US" smtClean="0"/>
              <a:pPr/>
              <a:t>2018-11-06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48E6-AEBF-4D20-BB20-5714039951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885-A13B-45B2-85AE-A17D0CB6AFB3}" type="datetimeFigureOut">
              <a:rPr lang="ko-KR" altLang="en-US" smtClean="0"/>
              <a:pPr/>
              <a:t>2018-11-06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48E6-AEBF-4D20-BB20-5714039951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885-A13B-45B2-85AE-A17D0CB6AFB3}" type="datetimeFigureOut">
              <a:rPr lang="ko-KR" altLang="en-US" smtClean="0"/>
              <a:pPr/>
              <a:t>2018-11-06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48E6-AEBF-4D20-BB20-5714039951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1885-A13B-45B2-85AE-A17D0CB6AFB3}" type="datetimeFigureOut">
              <a:rPr lang="ko-KR" altLang="en-US" smtClean="0"/>
              <a:pPr/>
              <a:t>2018-11-06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548E6-AEBF-4D20-BB20-5714039951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00830" cy="4286256"/>
          </a:xfrm>
        </p:spPr>
        <p:txBody>
          <a:bodyPr>
            <a:noAutofit/>
          </a:bodyPr>
          <a:lstStyle/>
          <a:p>
            <a:r>
              <a:rPr lang="en-US" altLang="ko-KR" sz="13800" b="1" dirty="0" smtClean="0">
                <a:solidFill>
                  <a:srgbClr val="990033"/>
                </a:solidFill>
                <a:latin typeface="Chiller" pitchFamily="82" charset="0"/>
              </a:rPr>
              <a:t>Zombie</a:t>
            </a:r>
            <a:br>
              <a:rPr lang="en-US" altLang="ko-KR" sz="13800" b="1" dirty="0" smtClean="0">
                <a:solidFill>
                  <a:srgbClr val="990033"/>
                </a:solidFill>
                <a:latin typeface="Chiller" pitchFamily="82" charset="0"/>
              </a:rPr>
            </a:br>
            <a:r>
              <a:rPr lang="en-US" altLang="ko-KR" sz="13800" b="1" dirty="0" smtClean="0">
                <a:solidFill>
                  <a:srgbClr val="990033"/>
                </a:solidFill>
                <a:latin typeface="Chiller" pitchFamily="82" charset="0"/>
              </a:rPr>
              <a:t>Virus Game</a:t>
            </a:r>
            <a:endParaRPr lang="ko-KR" altLang="en-US" sz="13800" b="1" dirty="0">
              <a:solidFill>
                <a:srgbClr val="990033"/>
              </a:solidFill>
              <a:latin typeface="Chiller" pitchFamily="82" charset="0"/>
            </a:endParaRPr>
          </a:p>
        </p:txBody>
      </p:sp>
      <p:pic>
        <p:nvPicPr>
          <p:cNvPr id="5" name="Picture 2" descr="http://25.media.tumblr.com/tumblr_mdbqf04j2y1rsfpdfo1_2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714620"/>
            <a:ext cx="4500567" cy="4500571"/>
          </a:xfrm>
          <a:prstGeom prst="rect">
            <a:avLst/>
          </a:prstGeom>
          <a:noFill/>
        </p:spPr>
      </p:pic>
      <p:pic>
        <p:nvPicPr>
          <p:cNvPr id="6" name="Picture 8" descr="http://fc08.deviantart.net/fs71/f/2011/071/1/3/blood_splat___1_by_crazehpivotkid-d3bgbz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9565" y="0"/>
            <a:ext cx="3224435" cy="3371838"/>
          </a:xfrm>
          <a:prstGeom prst="rect">
            <a:avLst/>
          </a:prstGeom>
          <a:noFill/>
        </p:spPr>
      </p:pic>
      <p:pic>
        <p:nvPicPr>
          <p:cNvPr id="7" name="Picture 10" descr="http://www.officialpsds.com/images/thumbs/Blood-Splatter-psd442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67074"/>
            <a:ext cx="3810000" cy="3590926"/>
          </a:xfrm>
          <a:prstGeom prst="rect">
            <a:avLst/>
          </a:prstGeom>
          <a:noFill/>
        </p:spPr>
      </p:pic>
      <p:pic>
        <p:nvPicPr>
          <p:cNvPr id="8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5" cstate="print"/>
          <a:srcRect l="19912" r="20353"/>
          <a:stretch>
            <a:fillRect/>
          </a:stretch>
        </p:blipFill>
        <p:spPr bwMode="auto">
          <a:xfrm>
            <a:off x="3923928" y="3645024"/>
            <a:ext cx="714380" cy="1285884"/>
          </a:xfrm>
          <a:prstGeom prst="rect">
            <a:avLst/>
          </a:prstGeom>
          <a:noFill/>
        </p:spPr>
      </p:pic>
      <p:pic>
        <p:nvPicPr>
          <p:cNvPr id="9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5" cstate="print"/>
          <a:srcRect l="46461"/>
          <a:stretch>
            <a:fillRect/>
          </a:stretch>
        </p:blipFill>
        <p:spPr bwMode="auto">
          <a:xfrm>
            <a:off x="2123728" y="1556792"/>
            <a:ext cx="576259" cy="1285884"/>
          </a:xfrm>
          <a:prstGeom prst="rect">
            <a:avLst/>
          </a:prstGeom>
          <a:noFill/>
        </p:spPr>
      </p:pic>
      <p:pic>
        <p:nvPicPr>
          <p:cNvPr id="10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5" cstate="print"/>
          <a:srcRect l="19912" r="53542"/>
          <a:stretch>
            <a:fillRect/>
          </a:stretch>
        </p:blipFill>
        <p:spPr bwMode="auto">
          <a:xfrm>
            <a:off x="4355976" y="1556792"/>
            <a:ext cx="285720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4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8000" b="1" dirty="0" smtClean="0">
                <a:solidFill>
                  <a:srgbClr val="990033"/>
                </a:solidFill>
                <a:latin typeface="Chiller" pitchFamily="82" charset="0"/>
              </a:rPr>
              <a:t>Zombies</a:t>
            </a:r>
            <a:endParaRPr lang="ko-KR" altLang="en-US" sz="8000" b="1" dirty="0">
              <a:solidFill>
                <a:srgbClr val="990033"/>
              </a:solidFill>
              <a:latin typeface="Chiller" pitchFamily="8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latin typeface="Century Gothic" pitchFamily="34" charset="0"/>
              </a:rPr>
              <a:t>There are 4 zombies.</a:t>
            </a:r>
          </a:p>
          <a:p>
            <a:endParaRPr lang="en-US" altLang="ko-KR" sz="3600" dirty="0">
              <a:latin typeface="Century Gothic" pitchFamily="34" charset="0"/>
            </a:endParaRPr>
          </a:p>
          <a:p>
            <a:r>
              <a:rPr lang="en-US" altLang="ko-KR" sz="3600" dirty="0" smtClean="0">
                <a:latin typeface="Century Gothic" pitchFamily="34" charset="0"/>
              </a:rPr>
              <a:t>The winning zombie is the zombie who kills the most humans.</a:t>
            </a:r>
          </a:p>
          <a:p>
            <a:endParaRPr lang="en-US" altLang="ko-KR" sz="3600" dirty="0" smtClean="0">
              <a:latin typeface="Century Gothic" pitchFamily="34" charset="0"/>
            </a:endParaRPr>
          </a:p>
        </p:txBody>
      </p:sp>
      <p:pic>
        <p:nvPicPr>
          <p:cNvPr id="7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8100392" y="0"/>
            <a:ext cx="285720" cy="1285884"/>
          </a:xfrm>
          <a:prstGeom prst="rect">
            <a:avLst/>
          </a:prstGeom>
          <a:noFill/>
        </p:spPr>
      </p:pic>
      <p:pic>
        <p:nvPicPr>
          <p:cNvPr id="8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20353"/>
          <a:stretch>
            <a:fillRect/>
          </a:stretch>
        </p:blipFill>
        <p:spPr bwMode="auto">
          <a:xfrm>
            <a:off x="755576" y="0"/>
            <a:ext cx="714380" cy="1285884"/>
          </a:xfrm>
          <a:prstGeom prst="rect">
            <a:avLst/>
          </a:prstGeom>
          <a:noFill/>
        </p:spPr>
      </p:pic>
      <p:pic>
        <p:nvPicPr>
          <p:cNvPr id="9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7456108" y="0"/>
            <a:ext cx="137915" cy="620688"/>
          </a:xfrm>
          <a:prstGeom prst="rect">
            <a:avLst/>
          </a:prstGeom>
          <a:noFill/>
        </p:spPr>
      </p:pic>
      <p:pic>
        <p:nvPicPr>
          <p:cNvPr id="10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683568" y="0"/>
            <a:ext cx="137915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076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8000" b="1" dirty="0" smtClean="0">
                <a:solidFill>
                  <a:srgbClr val="990033"/>
                </a:solidFill>
                <a:latin typeface="Chiller" pitchFamily="82" charset="0"/>
              </a:rPr>
              <a:t>Dialogue</a:t>
            </a:r>
            <a:endParaRPr lang="ko-KR" altLang="en-US" sz="8000" b="1" dirty="0">
              <a:solidFill>
                <a:srgbClr val="990033"/>
              </a:solidFill>
              <a:latin typeface="Chiller" pitchFamily="8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3600" b="1" dirty="0" smtClean="0">
                <a:latin typeface="Century Gothic" pitchFamily="34" charset="0"/>
              </a:rPr>
              <a:t>Q</a:t>
            </a:r>
            <a:r>
              <a:rPr lang="en-US" altLang="ko-KR" sz="3600" dirty="0" smtClean="0">
                <a:latin typeface="Century Gothic" pitchFamily="34" charset="0"/>
              </a:rPr>
              <a:t>: </a:t>
            </a:r>
            <a:r>
              <a:rPr lang="en-US" altLang="ko-KR" sz="3600" b="1" dirty="0" smtClean="0">
                <a:solidFill>
                  <a:srgbClr val="002060"/>
                </a:solidFill>
                <a:latin typeface="Century Gothic" pitchFamily="34" charset="0"/>
              </a:rPr>
              <a:t>What’s your favorite subject?</a:t>
            </a:r>
            <a:endParaRPr lang="en-US" altLang="ko-KR" sz="3600" b="1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US" altLang="ko-KR" sz="3600" b="1" dirty="0" smtClean="0">
                <a:latin typeface="Century Gothic" pitchFamily="34" charset="0"/>
              </a:rPr>
              <a:t>A</a:t>
            </a:r>
            <a:r>
              <a:rPr lang="en-US" altLang="ko-KR" sz="3600" dirty="0" smtClean="0">
                <a:latin typeface="Century Gothic" pitchFamily="34" charset="0"/>
              </a:rPr>
              <a:t>:   </a:t>
            </a:r>
            <a:r>
              <a:rPr lang="en-US" altLang="ko-KR" sz="3600" b="1" dirty="0" smtClean="0">
                <a:solidFill>
                  <a:srgbClr val="00B050"/>
                </a:solidFill>
                <a:latin typeface="Century Gothic" pitchFamily="34" charset="0"/>
              </a:rPr>
              <a:t>My favorite subject is __________.</a:t>
            </a:r>
          </a:p>
          <a:p>
            <a:pPr>
              <a:buNone/>
            </a:pPr>
            <a:endParaRPr lang="en-US" altLang="ko-KR" sz="3600" b="1" dirty="0">
              <a:solidFill>
                <a:srgbClr val="00B05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en-US" altLang="ko-KR" sz="3600" b="1" dirty="0" smtClean="0">
                <a:solidFill>
                  <a:srgbClr val="00B050"/>
                </a:solidFill>
                <a:latin typeface="Century Gothic" pitchFamily="34" charset="0"/>
              </a:rPr>
              <a:t>E.g. English, Science, Math, Art, Social Studies, P.E., Korean.</a:t>
            </a:r>
            <a:endParaRPr lang="en-US" altLang="ko-KR" sz="3600" dirty="0" smtClean="0">
              <a:latin typeface="Century Gothic" pitchFamily="34" charset="0"/>
            </a:endParaRPr>
          </a:p>
          <a:p>
            <a:pPr>
              <a:buNone/>
            </a:pPr>
            <a:endParaRPr lang="en-US" altLang="ko-KR" sz="3600" dirty="0">
              <a:latin typeface="Century Gothic" pitchFamily="34" charset="0"/>
            </a:endParaRPr>
          </a:p>
        </p:txBody>
      </p:sp>
      <p:pic>
        <p:nvPicPr>
          <p:cNvPr id="7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8100392" y="0"/>
            <a:ext cx="285720" cy="1285884"/>
          </a:xfrm>
          <a:prstGeom prst="rect">
            <a:avLst/>
          </a:prstGeom>
          <a:noFill/>
        </p:spPr>
      </p:pic>
      <p:pic>
        <p:nvPicPr>
          <p:cNvPr id="8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20353"/>
          <a:stretch>
            <a:fillRect/>
          </a:stretch>
        </p:blipFill>
        <p:spPr bwMode="auto">
          <a:xfrm>
            <a:off x="755576" y="0"/>
            <a:ext cx="714380" cy="1285884"/>
          </a:xfrm>
          <a:prstGeom prst="rect">
            <a:avLst/>
          </a:prstGeom>
          <a:noFill/>
        </p:spPr>
      </p:pic>
      <p:pic>
        <p:nvPicPr>
          <p:cNvPr id="9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7456108" y="0"/>
            <a:ext cx="137915" cy="620688"/>
          </a:xfrm>
          <a:prstGeom prst="rect">
            <a:avLst/>
          </a:prstGeom>
          <a:noFill/>
        </p:spPr>
      </p:pic>
      <p:pic>
        <p:nvPicPr>
          <p:cNvPr id="10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683568" y="0"/>
            <a:ext cx="137915" cy="62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icrobeworld.org/components/com_jlibrary/upload/thumbnail/802eb7fba1994d78ad7baa3497b64e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41"/>
            <a:ext cx="9144000" cy="6870341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hiller" pitchFamily="82" charset="0"/>
                <a:ea typeface="+mj-ea"/>
                <a:cs typeface="+mj-cs"/>
              </a:rPr>
              <a:t>Virus</a:t>
            </a:r>
            <a:endParaRPr kumimoji="0" lang="ko-KR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hiller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8000" b="1" dirty="0" smtClean="0">
                <a:solidFill>
                  <a:srgbClr val="990033"/>
                </a:solidFill>
                <a:latin typeface="Chiller" pitchFamily="82" charset="0"/>
              </a:rPr>
              <a:t>Rules</a:t>
            </a:r>
            <a:endParaRPr lang="ko-KR" altLang="en-US" sz="8000" b="1" dirty="0">
              <a:solidFill>
                <a:srgbClr val="990033"/>
              </a:solidFill>
              <a:latin typeface="Chiller" pitchFamily="8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latin typeface="Century Gothic" pitchFamily="34" charset="0"/>
              </a:rPr>
              <a:t>Each student gets a piece of paper, like this:</a:t>
            </a:r>
          </a:p>
          <a:p>
            <a:pPr>
              <a:buNone/>
            </a:pPr>
            <a:endParaRPr lang="en-US" altLang="ko-KR" sz="3600" dirty="0">
              <a:latin typeface="Century Gothic" pitchFamily="34" charset="0"/>
            </a:endParaRPr>
          </a:p>
        </p:txBody>
      </p:sp>
      <p:pic>
        <p:nvPicPr>
          <p:cNvPr id="7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8100392" y="0"/>
            <a:ext cx="285720" cy="1285884"/>
          </a:xfrm>
          <a:prstGeom prst="rect">
            <a:avLst/>
          </a:prstGeom>
          <a:noFill/>
        </p:spPr>
      </p:pic>
      <p:pic>
        <p:nvPicPr>
          <p:cNvPr id="8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20353"/>
          <a:stretch>
            <a:fillRect/>
          </a:stretch>
        </p:blipFill>
        <p:spPr bwMode="auto">
          <a:xfrm>
            <a:off x="755576" y="0"/>
            <a:ext cx="714380" cy="1285884"/>
          </a:xfrm>
          <a:prstGeom prst="rect">
            <a:avLst/>
          </a:prstGeom>
          <a:noFill/>
        </p:spPr>
      </p:pic>
      <p:pic>
        <p:nvPicPr>
          <p:cNvPr id="9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7456108" y="0"/>
            <a:ext cx="137915" cy="620688"/>
          </a:xfrm>
          <a:prstGeom prst="rect">
            <a:avLst/>
          </a:prstGeom>
          <a:noFill/>
        </p:spPr>
      </p:pic>
      <p:pic>
        <p:nvPicPr>
          <p:cNvPr id="10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683568" y="0"/>
            <a:ext cx="137915" cy="62068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68" y="2708920"/>
            <a:ext cx="4187332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8000" b="1" dirty="0" smtClean="0">
                <a:solidFill>
                  <a:srgbClr val="990033"/>
                </a:solidFill>
                <a:latin typeface="Chiller" pitchFamily="82" charset="0"/>
              </a:rPr>
              <a:t>Rules</a:t>
            </a:r>
            <a:endParaRPr lang="ko-KR" altLang="en-US" sz="8000" b="1" dirty="0">
              <a:solidFill>
                <a:srgbClr val="990033"/>
              </a:solidFill>
              <a:latin typeface="Chiller" pitchFamily="8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latin typeface="Century Gothic" pitchFamily="34" charset="0"/>
              </a:rPr>
              <a:t>I have given out cards which say ‘human’ or ‘zombie’.</a:t>
            </a:r>
          </a:p>
          <a:p>
            <a:endParaRPr lang="en-US" altLang="ko-KR" sz="3600" dirty="0" smtClean="0">
              <a:latin typeface="Century Gothic" pitchFamily="34" charset="0"/>
            </a:endParaRPr>
          </a:p>
          <a:p>
            <a:r>
              <a:rPr lang="en-US" altLang="ko-KR" sz="3600" dirty="0" smtClean="0">
                <a:latin typeface="Century Gothic" pitchFamily="34" charset="0"/>
              </a:rPr>
              <a:t>There are 4 zombies.</a:t>
            </a:r>
          </a:p>
          <a:p>
            <a:pPr>
              <a:buNone/>
            </a:pPr>
            <a:endParaRPr lang="en-US" altLang="ko-KR" sz="3600" dirty="0">
              <a:latin typeface="Century Gothic" pitchFamily="34" charset="0"/>
            </a:endParaRPr>
          </a:p>
        </p:txBody>
      </p:sp>
      <p:pic>
        <p:nvPicPr>
          <p:cNvPr id="7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8100392" y="0"/>
            <a:ext cx="285720" cy="1285884"/>
          </a:xfrm>
          <a:prstGeom prst="rect">
            <a:avLst/>
          </a:prstGeom>
          <a:noFill/>
        </p:spPr>
      </p:pic>
      <p:pic>
        <p:nvPicPr>
          <p:cNvPr id="8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20353"/>
          <a:stretch>
            <a:fillRect/>
          </a:stretch>
        </p:blipFill>
        <p:spPr bwMode="auto">
          <a:xfrm>
            <a:off x="755576" y="0"/>
            <a:ext cx="714380" cy="1285884"/>
          </a:xfrm>
          <a:prstGeom prst="rect">
            <a:avLst/>
          </a:prstGeom>
          <a:noFill/>
        </p:spPr>
      </p:pic>
      <p:pic>
        <p:nvPicPr>
          <p:cNvPr id="9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7456108" y="0"/>
            <a:ext cx="137915" cy="620688"/>
          </a:xfrm>
          <a:prstGeom prst="rect">
            <a:avLst/>
          </a:prstGeom>
          <a:noFill/>
        </p:spPr>
      </p:pic>
      <p:pic>
        <p:nvPicPr>
          <p:cNvPr id="10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683568" y="0"/>
            <a:ext cx="137915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949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8000" b="1" dirty="0" smtClean="0">
                <a:solidFill>
                  <a:srgbClr val="990033"/>
                </a:solidFill>
                <a:latin typeface="Chiller" pitchFamily="82" charset="0"/>
              </a:rPr>
              <a:t>Rules</a:t>
            </a:r>
            <a:endParaRPr lang="ko-KR" altLang="en-US" sz="8000" b="1" dirty="0">
              <a:solidFill>
                <a:srgbClr val="990033"/>
              </a:solidFill>
              <a:latin typeface="Chiller" pitchFamily="8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36504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latin typeface="Century Gothic" pitchFamily="34" charset="0"/>
              </a:rPr>
              <a:t>Speak to 5 DIFFERENT students.</a:t>
            </a:r>
          </a:p>
          <a:p>
            <a:r>
              <a:rPr lang="en-US" altLang="ko-KR" sz="3600" dirty="0" smtClean="0">
                <a:latin typeface="Century Gothic" pitchFamily="34" charset="0"/>
              </a:rPr>
              <a:t>Ask them the question:   </a:t>
            </a:r>
          </a:p>
          <a:p>
            <a:pPr>
              <a:buNone/>
            </a:pPr>
            <a:r>
              <a:rPr lang="en-US" altLang="ko-KR" sz="3600" dirty="0" smtClean="0">
                <a:latin typeface="Century Gothic" pitchFamily="34" charset="0"/>
              </a:rPr>
              <a:t>              What’s your favorite subject?</a:t>
            </a:r>
            <a:endParaRPr lang="en-US" altLang="ko-KR" sz="3600" dirty="0">
              <a:latin typeface="Century Gothic" pitchFamily="34" charset="0"/>
            </a:endParaRPr>
          </a:p>
        </p:txBody>
      </p:sp>
      <p:pic>
        <p:nvPicPr>
          <p:cNvPr id="7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8100392" y="0"/>
            <a:ext cx="285720" cy="1285884"/>
          </a:xfrm>
          <a:prstGeom prst="rect">
            <a:avLst/>
          </a:prstGeom>
          <a:noFill/>
        </p:spPr>
      </p:pic>
      <p:pic>
        <p:nvPicPr>
          <p:cNvPr id="8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20353"/>
          <a:stretch>
            <a:fillRect/>
          </a:stretch>
        </p:blipFill>
        <p:spPr bwMode="auto">
          <a:xfrm>
            <a:off x="755576" y="0"/>
            <a:ext cx="714380" cy="1285884"/>
          </a:xfrm>
          <a:prstGeom prst="rect">
            <a:avLst/>
          </a:prstGeom>
          <a:noFill/>
        </p:spPr>
      </p:pic>
      <p:pic>
        <p:nvPicPr>
          <p:cNvPr id="9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7456108" y="0"/>
            <a:ext cx="137915" cy="620688"/>
          </a:xfrm>
          <a:prstGeom prst="rect">
            <a:avLst/>
          </a:prstGeom>
          <a:noFill/>
        </p:spPr>
      </p:pic>
      <p:pic>
        <p:nvPicPr>
          <p:cNvPr id="10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683568" y="0"/>
            <a:ext cx="137915" cy="620688"/>
          </a:xfrm>
          <a:prstGeom prst="rect">
            <a:avLst/>
          </a:prstGeom>
          <a:noFill/>
        </p:spPr>
      </p:pic>
      <p:pic>
        <p:nvPicPr>
          <p:cNvPr id="17410" name="Picture 2" descr="http://static.giantbomb.com/uploads/original/0/26/9780-itsah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104" y="4365104"/>
            <a:ext cx="2492896" cy="2492896"/>
          </a:xfrm>
          <a:prstGeom prst="rect">
            <a:avLst/>
          </a:prstGeom>
          <a:noFill/>
        </p:spPr>
      </p:pic>
      <p:pic>
        <p:nvPicPr>
          <p:cNvPr id="17412" name="Picture 4" descr="http://images1.wikia.nocookie.net/__cb20120511100316/fantendo/images/5/55/PAPER_LUIG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221089"/>
            <a:ext cx="2023676" cy="2636911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03" y="3645023"/>
            <a:ext cx="4187332" cy="320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50" y="3634495"/>
            <a:ext cx="4187332" cy="3207445"/>
          </a:xfrm>
          <a:prstGeom prst="rect">
            <a:avLst/>
          </a:prstGeom>
        </p:spPr>
      </p:pic>
      <p:pic>
        <p:nvPicPr>
          <p:cNvPr id="17412" name="Picture 4" descr="http://images1.wikia.nocookie.net/__cb20120511100316/fantendo/images/5/55/PAPER_LUI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221089"/>
            <a:ext cx="2023676" cy="2636911"/>
          </a:xfrm>
          <a:prstGeom prst="rect">
            <a:avLst/>
          </a:prstGeom>
          <a:noFill/>
        </p:spPr>
      </p:pic>
      <p:pic>
        <p:nvPicPr>
          <p:cNvPr id="17410" name="Picture 2" descr="http://static.giantbomb.com/uploads/original/0/26/9780-itsah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365104"/>
            <a:ext cx="2195736" cy="2492896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8000" b="1" dirty="0" smtClean="0">
                <a:solidFill>
                  <a:srgbClr val="990033"/>
                </a:solidFill>
                <a:latin typeface="Chiller" pitchFamily="82" charset="0"/>
              </a:rPr>
              <a:t>Rules</a:t>
            </a:r>
            <a:endParaRPr lang="ko-KR" altLang="en-US" sz="8000" b="1" dirty="0">
              <a:solidFill>
                <a:srgbClr val="990033"/>
              </a:solidFill>
              <a:latin typeface="Chiller" pitchFamily="82" charset="0"/>
            </a:endParaRPr>
          </a:p>
        </p:txBody>
      </p:sp>
      <p:pic>
        <p:nvPicPr>
          <p:cNvPr id="7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5" cstate="print"/>
          <a:srcRect l="19912" r="53542"/>
          <a:stretch>
            <a:fillRect/>
          </a:stretch>
        </p:blipFill>
        <p:spPr bwMode="auto">
          <a:xfrm>
            <a:off x="8100392" y="0"/>
            <a:ext cx="285720" cy="1285884"/>
          </a:xfrm>
          <a:prstGeom prst="rect">
            <a:avLst/>
          </a:prstGeom>
          <a:noFill/>
        </p:spPr>
      </p:pic>
      <p:pic>
        <p:nvPicPr>
          <p:cNvPr id="8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5" cstate="print"/>
          <a:srcRect l="19912" r="20353"/>
          <a:stretch>
            <a:fillRect/>
          </a:stretch>
        </p:blipFill>
        <p:spPr bwMode="auto">
          <a:xfrm>
            <a:off x="755576" y="0"/>
            <a:ext cx="714380" cy="1285884"/>
          </a:xfrm>
          <a:prstGeom prst="rect">
            <a:avLst/>
          </a:prstGeom>
          <a:noFill/>
        </p:spPr>
      </p:pic>
      <p:pic>
        <p:nvPicPr>
          <p:cNvPr id="9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5" cstate="print"/>
          <a:srcRect l="19912" r="53542"/>
          <a:stretch>
            <a:fillRect/>
          </a:stretch>
        </p:blipFill>
        <p:spPr bwMode="auto">
          <a:xfrm>
            <a:off x="7456108" y="0"/>
            <a:ext cx="137915" cy="620688"/>
          </a:xfrm>
          <a:prstGeom prst="rect">
            <a:avLst/>
          </a:prstGeom>
          <a:noFill/>
        </p:spPr>
      </p:pic>
      <p:pic>
        <p:nvPicPr>
          <p:cNvPr id="10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5" cstate="print"/>
          <a:srcRect l="19912" r="53542"/>
          <a:stretch>
            <a:fillRect/>
          </a:stretch>
        </p:blipFill>
        <p:spPr bwMode="auto">
          <a:xfrm>
            <a:off x="683568" y="0"/>
            <a:ext cx="137915" cy="620688"/>
          </a:xfrm>
          <a:prstGeom prst="rect">
            <a:avLst/>
          </a:prstGeom>
          <a:noFill/>
        </p:spPr>
      </p:pic>
      <p:sp>
        <p:nvSpPr>
          <p:cNvPr id="15" name="Rounded Rectangular Callout 14"/>
          <p:cNvSpPr/>
          <p:nvPr/>
        </p:nvSpPr>
        <p:spPr>
          <a:xfrm>
            <a:off x="179512" y="1556792"/>
            <a:ext cx="4608512" cy="1440160"/>
          </a:xfrm>
          <a:prstGeom prst="wedgeRoundRectCallout">
            <a:avLst>
              <a:gd name="adj1" fmla="val -26991"/>
              <a:gd name="adj2" fmla="val 78921"/>
              <a:gd name="adj3" fmla="val 16667"/>
            </a:avLst>
          </a:prstGeom>
          <a:solidFill>
            <a:schemeClr val="bg1"/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Century Gothic" pitchFamily="34" charset="0"/>
              </a:rPr>
              <a:t>Hi Mario! I What’s your favorite subject?</a:t>
            </a:r>
            <a:endParaRPr lang="ko-KR" altLang="en-US" sz="2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868144" y="1484784"/>
            <a:ext cx="2664296" cy="1440160"/>
          </a:xfrm>
          <a:prstGeom prst="wedgeRoundRectCallout">
            <a:avLst>
              <a:gd name="adj1" fmla="val -5097"/>
              <a:gd name="adj2" fmla="val 88773"/>
              <a:gd name="adj3" fmla="val 16667"/>
            </a:avLst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rgbClr val="00B050"/>
                </a:solidFill>
                <a:latin typeface="Century Gothic" pitchFamily="34" charset="0"/>
              </a:rPr>
              <a:t>My favorite subject is P.E.</a:t>
            </a:r>
            <a:endParaRPr lang="ko-KR" altLang="en-US" sz="2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2" name="Flowchart: Process 16"/>
          <p:cNvSpPr/>
          <p:nvPr/>
        </p:nvSpPr>
        <p:spPr>
          <a:xfrm>
            <a:off x="2350535" y="4217321"/>
            <a:ext cx="1789417" cy="579832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Flowchart: Process 18"/>
          <p:cNvSpPr/>
          <p:nvPr/>
        </p:nvSpPr>
        <p:spPr>
          <a:xfrm>
            <a:off x="4139952" y="4255209"/>
            <a:ext cx="1008112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entury Gothic" pitchFamily="34" charset="0"/>
              </a:rPr>
              <a:t>Mario</a:t>
            </a:r>
            <a:endParaRPr lang="ko-KR" alt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7" name="Flowchart: Process 19"/>
          <p:cNvSpPr/>
          <p:nvPr/>
        </p:nvSpPr>
        <p:spPr>
          <a:xfrm>
            <a:off x="5086293" y="4039185"/>
            <a:ext cx="1440161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002060"/>
                </a:solidFill>
                <a:latin typeface="Century Gothic" pitchFamily="34" charset="0"/>
              </a:rPr>
              <a:t>P.E.</a:t>
            </a:r>
            <a:endParaRPr lang="ko-KR" altLang="en-US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8" grpId="1" animBg="1"/>
      <p:bldP spid="22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50" y="3634495"/>
            <a:ext cx="4187332" cy="3207445"/>
          </a:xfrm>
          <a:prstGeom prst="rect">
            <a:avLst/>
          </a:prstGeom>
        </p:spPr>
      </p:pic>
      <p:pic>
        <p:nvPicPr>
          <p:cNvPr id="18434" name="Picture 2" descr="http://images2.fanpop.com/image/photos/10200000/peach01-jpg-mario-and-peach-10233571-760-1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077072"/>
            <a:ext cx="1293720" cy="2493815"/>
          </a:xfrm>
          <a:prstGeom prst="rect">
            <a:avLst/>
          </a:prstGeom>
          <a:noFill/>
        </p:spPr>
      </p:pic>
      <p:pic>
        <p:nvPicPr>
          <p:cNvPr id="17412" name="Picture 4" descr="http://images1.wikia.nocookie.net/__cb20120511100316/fantendo/images/5/55/PAPER_LUIG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221089"/>
            <a:ext cx="2023676" cy="2636911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8000" b="1" dirty="0" smtClean="0">
                <a:solidFill>
                  <a:srgbClr val="990033"/>
                </a:solidFill>
                <a:latin typeface="Chiller" pitchFamily="82" charset="0"/>
              </a:rPr>
              <a:t>Rules</a:t>
            </a:r>
            <a:endParaRPr lang="ko-KR" altLang="en-US" sz="8000" b="1" dirty="0">
              <a:solidFill>
                <a:srgbClr val="990033"/>
              </a:solidFill>
              <a:latin typeface="Chiller" pitchFamily="82" charset="0"/>
            </a:endParaRPr>
          </a:p>
        </p:txBody>
      </p:sp>
      <p:pic>
        <p:nvPicPr>
          <p:cNvPr id="7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5" cstate="print"/>
          <a:srcRect l="19912" r="53542"/>
          <a:stretch>
            <a:fillRect/>
          </a:stretch>
        </p:blipFill>
        <p:spPr bwMode="auto">
          <a:xfrm>
            <a:off x="8100392" y="0"/>
            <a:ext cx="285720" cy="1285884"/>
          </a:xfrm>
          <a:prstGeom prst="rect">
            <a:avLst/>
          </a:prstGeom>
          <a:noFill/>
        </p:spPr>
      </p:pic>
      <p:pic>
        <p:nvPicPr>
          <p:cNvPr id="8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5" cstate="print"/>
          <a:srcRect l="19912" r="20353"/>
          <a:stretch>
            <a:fillRect/>
          </a:stretch>
        </p:blipFill>
        <p:spPr bwMode="auto">
          <a:xfrm>
            <a:off x="755576" y="0"/>
            <a:ext cx="714380" cy="1285884"/>
          </a:xfrm>
          <a:prstGeom prst="rect">
            <a:avLst/>
          </a:prstGeom>
          <a:noFill/>
        </p:spPr>
      </p:pic>
      <p:pic>
        <p:nvPicPr>
          <p:cNvPr id="9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5" cstate="print"/>
          <a:srcRect l="19912" r="53542"/>
          <a:stretch>
            <a:fillRect/>
          </a:stretch>
        </p:blipFill>
        <p:spPr bwMode="auto">
          <a:xfrm>
            <a:off x="7456108" y="0"/>
            <a:ext cx="137915" cy="620688"/>
          </a:xfrm>
          <a:prstGeom prst="rect">
            <a:avLst/>
          </a:prstGeom>
          <a:noFill/>
        </p:spPr>
      </p:pic>
      <p:pic>
        <p:nvPicPr>
          <p:cNvPr id="10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5" cstate="print"/>
          <a:srcRect l="19912" r="53542"/>
          <a:stretch>
            <a:fillRect/>
          </a:stretch>
        </p:blipFill>
        <p:spPr bwMode="auto">
          <a:xfrm>
            <a:off x="683568" y="0"/>
            <a:ext cx="137915" cy="620688"/>
          </a:xfrm>
          <a:prstGeom prst="rect">
            <a:avLst/>
          </a:prstGeom>
          <a:noFill/>
        </p:spPr>
      </p:pic>
      <p:sp>
        <p:nvSpPr>
          <p:cNvPr id="15" name="Rounded Rectangular Callout 14"/>
          <p:cNvSpPr/>
          <p:nvPr/>
        </p:nvSpPr>
        <p:spPr>
          <a:xfrm>
            <a:off x="179512" y="1556792"/>
            <a:ext cx="4608512" cy="1440160"/>
          </a:xfrm>
          <a:prstGeom prst="wedgeRoundRectCallout">
            <a:avLst>
              <a:gd name="adj1" fmla="val -26991"/>
              <a:gd name="adj2" fmla="val 78921"/>
              <a:gd name="adj3" fmla="val 16667"/>
            </a:avLst>
          </a:prstGeom>
          <a:solidFill>
            <a:schemeClr val="bg1"/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Century Gothic" pitchFamily="34" charset="0"/>
              </a:rPr>
              <a:t>Hi Peach!</a:t>
            </a: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Century Gothic" pitchFamily="34" charset="0"/>
              </a:rPr>
              <a:t>What’s your favorite subject?</a:t>
            </a:r>
            <a:endParaRPr lang="ko-KR" altLang="en-US" sz="2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220072" y="1484784"/>
            <a:ext cx="3312368" cy="1440160"/>
          </a:xfrm>
          <a:prstGeom prst="wedgeRoundRectCallout">
            <a:avLst>
              <a:gd name="adj1" fmla="val -5097"/>
              <a:gd name="adj2" fmla="val 88773"/>
              <a:gd name="adj3" fmla="val 16667"/>
            </a:avLst>
          </a:prstGeom>
          <a:solidFill>
            <a:schemeClr val="bg1"/>
          </a:solidFill>
          <a:ln w="508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Century Gothic" pitchFamily="34" charset="0"/>
              </a:rPr>
              <a:t>My favorite subject is English.</a:t>
            </a:r>
            <a:endParaRPr lang="ko-KR" altLang="en-US" sz="2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8" name="Flowchart: Process 18"/>
          <p:cNvSpPr/>
          <p:nvPr/>
        </p:nvSpPr>
        <p:spPr>
          <a:xfrm>
            <a:off x="4127375" y="4266490"/>
            <a:ext cx="1008112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entury Gothic" pitchFamily="34" charset="0"/>
              </a:rPr>
              <a:t>Mario</a:t>
            </a:r>
            <a:endParaRPr lang="ko-KR" alt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9" name="Flowchart: Process 19"/>
          <p:cNvSpPr/>
          <p:nvPr/>
        </p:nvSpPr>
        <p:spPr>
          <a:xfrm>
            <a:off x="5220072" y="4057898"/>
            <a:ext cx="1224137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rgbClr val="002060"/>
                </a:solidFill>
                <a:latin typeface="Century Gothic" pitchFamily="34" charset="0"/>
              </a:rPr>
              <a:t>P.E.</a:t>
            </a:r>
            <a:endParaRPr lang="ko-KR" altLang="en-US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0" name="Flowchart: Process 16"/>
          <p:cNvSpPr/>
          <p:nvPr/>
        </p:nvSpPr>
        <p:spPr>
          <a:xfrm>
            <a:off x="2373879" y="4772691"/>
            <a:ext cx="1795049" cy="528517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Flowchart: Process 20"/>
          <p:cNvSpPr/>
          <p:nvPr/>
        </p:nvSpPr>
        <p:spPr>
          <a:xfrm>
            <a:off x="4148293" y="4797152"/>
            <a:ext cx="1008112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entury Gothic" pitchFamily="34" charset="0"/>
              </a:rPr>
              <a:t>Peach</a:t>
            </a:r>
            <a:endParaRPr lang="ko-KR" alt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5" name="Flowchart: Process 21"/>
          <p:cNvSpPr/>
          <p:nvPr/>
        </p:nvSpPr>
        <p:spPr>
          <a:xfrm>
            <a:off x="5033542" y="4525950"/>
            <a:ext cx="1512168" cy="98072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Century Gothic" pitchFamily="34" charset="0"/>
              </a:rPr>
              <a:t>English.</a:t>
            </a:r>
            <a:endParaRPr lang="ko-KR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30" grpId="0" animBg="1"/>
      <p:bldP spid="31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50" y="2401341"/>
            <a:ext cx="4001878" cy="445665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8000" b="1" dirty="0" smtClean="0">
                <a:solidFill>
                  <a:srgbClr val="990033"/>
                </a:solidFill>
                <a:latin typeface="Chiller" pitchFamily="82" charset="0"/>
              </a:rPr>
              <a:t>Rules</a:t>
            </a:r>
            <a:endParaRPr lang="ko-KR" altLang="en-US" sz="8000" b="1" dirty="0">
              <a:solidFill>
                <a:srgbClr val="990033"/>
              </a:solidFill>
              <a:latin typeface="Chiller" pitchFamily="8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520788"/>
            <a:ext cx="8229600" cy="4536504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latin typeface="Century Gothic" pitchFamily="34" charset="0"/>
              </a:rPr>
              <a:t>When you have finished, sit down.</a:t>
            </a:r>
          </a:p>
        </p:txBody>
      </p:sp>
      <p:pic>
        <p:nvPicPr>
          <p:cNvPr id="7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3" cstate="print"/>
          <a:srcRect l="19912" r="53542"/>
          <a:stretch>
            <a:fillRect/>
          </a:stretch>
        </p:blipFill>
        <p:spPr bwMode="auto">
          <a:xfrm>
            <a:off x="8100392" y="0"/>
            <a:ext cx="285720" cy="1285884"/>
          </a:xfrm>
          <a:prstGeom prst="rect">
            <a:avLst/>
          </a:prstGeom>
          <a:noFill/>
        </p:spPr>
      </p:pic>
      <p:pic>
        <p:nvPicPr>
          <p:cNvPr id="8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3" cstate="print"/>
          <a:srcRect l="19912" r="20353"/>
          <a:stretch>
            <a:fillRect/>
          </a:stretch>
        </p:blipFill>
        <p:spPr bwMode="auto">
          <a:xfrm>
            <a:off x="755576" y="0"/>
            <a:ext cx="714380" cy="1285884"/>
          </a:xfrm>
          <a:prstGeom prst="rect">
            <a:avLst/>
          </a:prstGeom>
          <a:noFill/>
        </p:spPr>
      </p:pic>
      <p:pic>
        <p:nvPicPr>
          <p:cNvPr id="9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3" cstate="print"/>
          <a:srcRect l="19912" r="53542"/>
          <a:stretch>
            <a:fillRect/>
          </a:stretch>
        </p:blipFill>
        <p:spPr bwMode="auto">
          <a:xfrm>
            <a:off x="7456108" y="0"/>
            <a:ext cx="137915" cy="620688"/>
          </a:xfrm>
          <a:prstGeom prst="rect">
            <a:avLst/>
          </a:prstGeom>
          <a:noFill/>
        </p:spPr>
      </p:pic>
      <p:pic>
        <p:nvPicPr>
          <p:cNvPr id="10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3" cstate="print"/>
          <a:srcRect l="19912" r="53542"/>
          <a:stretch>
            <a:fillRect/>
          </a:stretch>
        </p:blipFill>
        <p:spPr bwMode="auto">
          <a:xfrm>
            <a:off x="683568" y="0"/>
            <a:ext cx="137915" cy="620688"/>
          </a:xfrm>
          <a:prstGeom prst="rect">
            <a:avLst/>
          </a:prstGeom>
          <a:noFill/>
        </p:spPr>
      </p:pic>
      <p:sp>
        <p:nvSpPr>
          <p:cNvPr id="12" name="Flowchart: Process 11"/>
          <p:cNvSpPr/>
          <p:nvPr/>
        </p:nvSpPr>
        <p:spPr>
          <a:xfrm>
            <a:off x="1691680" y="3212976"/>
            <a:ext cx="1008112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Century Gothic" pitchFamily="34" charset="0"/>
              </a:rPr>
              <a:t>Mario</a:t>
            </a:r>
            <a:endParaRPr lang="ko-KR" alt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763688" y="4005064"/>
            <a:ext cx="936104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Century Gothic" pitchFamily="34" charset="0"/>
              </a:rPr>
              <a:t>Peach</a:t>
            </a:r>
            <a:endParaRPr lang="ko-KR" alt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691680" y="4779150"/>
            <a:ext cx="936104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Century Gothic" pitchFamily="34" charset="0"/>
              </a:rPr>
              <a:t>Kirby</a:t>
            </a:r>
            <a:endParaRPr lang="ko-KR" alt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727684" y="5508847"/>
            <a:ext cx="936104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Century Gothic" pitchFamily="34" charset="0"/>
              </a:rPr>
              <a:t>Tom</a:t>
            </a:r>
            <a:endParaRPr lang="ko-KR" alt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1691680" y="6201308"/>
            <a:ext cx="936104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Century Gothic" pitchFamily="34" charset="0"/>
              </a:rPr>
              <a:t>Jerry</a:t>
            </a:r>
            <a:endParaRPr lang="ko-KR" alt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2699792" y="3230807"/>
            <a:ext cx="1008112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entury Gothic" pitchFamily="34" charset="0"/>
              </a:rPr>
              <a:t>P.E.</a:t>
            </a:r>
            <a:endParaRPr lang="ko-KR" altLang="en-US" sz="1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741811" y="4016197"/>
            <a:ext cx="936104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entury Gothic" pitchFamily="34" charset="0"/>
              </a:rPr>
              <a:t>English</a:t>
            </a:r>
            <a:endParaRPr lang="ko-KR" altLang="en-US" sz="1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2699792" y="4769932"/>
            <a:ext cx="1042624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entury Gothic" pitchFamily="34" charset="0"/>
              </a:rPr>
              <a:t>Science</a:t>
            </a:r>
            <a:endParaRPr lang="ko-KR" altLang="en-US" sz="1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2708891" y="5553236"/>
            <a:ext cx="936104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Century Gothic" pitchFamily="34" charset="0"/>
              </a:rPr>
              <a:t>History</a:t>
            </a:r>
            <a:endParaRPr lang="ko-KR" altLang="en-US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2699792" y="6210679"/>
            <a:ext cx="936104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Century Gothic" pitchFamily="34" charset="0"/>
              </a:rPr>
              <a:t>P.E.</a:t>
            </a:r>
            <a:endParaRPr lang="ko-KR" altLang="en-US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171441" y="4268225"/>
            <a:ext cx="2088232" cy="720080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" descr="http://www.easyvigour.net.nz/fitness/pilatessketches/BadSit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89040"/>
            <a:ext cx="230425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8000" b="1" dirty="0" smtClean="0">
                <a:solidFill>
                  <a:srgbClr val="990033"/>
                </a:solidFill>
                <a:latin typeface="Chiller" pitchFamily="82" charset="0"/>
              </a:rPr>
              <a:t>Humans</a:t>
            </a:r>
            <a:endParaRPr lang="ko-KR" altLang="en-US" sz="8000" b="1" dirty="0">
              <a:solidFill>
                <a:srgbClr val="990033"/>
              </a:solidFill>
              <a:latin typeface="Chiller" pitchFamily="8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 fontScale="92500"/>
          </a:bodyPr>
          <a:lstStyle/>
          <a:p>
            <a:r>
              <a:rPr lang="en-US" altLang="ko-KR" sz="3600" dirty="0" smtClean="0">
                <a:latin typeface="Century Gothic" pitchFamily="34" charset="0"/>
              </a:rPr>
              <a:t>If you have a zombies name on your paper, you have died.</a:t>
            </a:r>
          </a:p>
          <a:p>
            <a:endParaRPr lang="en-US" altLang="ko-KR" sz="3600" dirty="0">
              <a:latin typeface="Century Gothic" pitchFamily="34" charset="0"/>
            </a:endParaRPr>
          </a:p>
          <a:p>
            <a:r>
              <a:rPr lang="en-US" altLang="ko-KR" sz="3600" dirty="0" smtClean="0">
                <a:latin typeface="Century Gothic" pitchFamily="34" charset="0"/>
              </a:rPr>
              <a:t>If you have no zombies on your paper, you win!</a:t>
            </a:r>
          </a:p>
          <a:p>
            <a:endParaRPr lang="en-US" altLang="ko-KR" sz="3600" dirty="0">
              <a:latin typeface="Century Gothic" pitchFamily="34" charset="0"/>
            </a:endParaRPr>
          </a:p>
          <a:p>
            <a:r>
              <a:rPr lang="en-US" altLang="ko-KR" sz="3600" dirty="0" smtClean="0">
                <a:latin typeface="Century Gothic" pitchFamily="34" charset="0"/>
              </a:rPr>
              <a:t>REMEMBER: If you think they are a zombie, don’t ask them the question!</a:t>
            </a:r>
          </a:p>
          <a:p>
            <a:endParaRPr lang="en-US" altLang="ko-KR" sz="3600" dirty="0" smtClean="0">
              <a:latin typeface="Century Gothic" pitchFamily="34" charset="0"/>
            </a:endParaRPr>
          </a:p>
        </p:txBody>
      </p:sp>
      <p:pic>
        <p:nvPicPr>
          <p:cNvPr id="7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8100392" y="0"/>
            <a:ext cx="285720" cy="1285884"/>
          </a:xfrm>
          <a:prstGeom prst="rect">
            <a:avLst/>
          </a:prstGeom>
          <a:noFill/>
        </p:spPr>
      </p:pic>
      <p:pic>
        <p:nvPicPr>
          <p:cNvPr id="8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20353"/>
          <a:stretch>
            <a:fillRect/>
          </a:stretch>
        </p:blipFill>
        <p:spPr bwMode="auto">
          <a:xfrm>
            <a:off x="755576" y="0"/>
            <a:ext cx="714380" cy="1285884"/>
          </a:xfrm>
          <a:prstGeom prst="rect">
            <a:avLst/>
          </a:prstGeom>
          <a:noFill/>
        </p:spPr>
      </p:pic>
      <p:pic>
        <p:nvPicPr>
          <p:cNvPr id="9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7456108" y="0"/>
            <a:ext cx="137915" cy="620688"/>
          </a:xfrm>
          <a:prstGeom prst="rect">
            <a:avLst/>
          </a:prstGeom>
          <a:noFill/>
        </p:spPr>
      </p:pic>
      <p:pic>
        <p:nvPicPr>
          <p:cNvPr id="10" name="Picture 12" descr="http://us.cdn4.123rf.com/168nwm/jamenpercy/jamenpercy1208/jamenpercy120800009/14973986-blood-drips-close-up.jpg"/>
          <p:cNvPicPr>
            <a:picLocks noChangeAspect="1" noChangeArrowheads="1"/>
          </p:cNvPicPr>
          <p:nvPr/>
        </p:nvPicPr>
        <p:blipFill>
          <a:blip r:embed="rId2" cstate="print"/>
          <a:srcRect l="19912" r="53542"/>
          <a:stretch>
            <a:fillRect/>
          </a:stretch>
        </p:blipFill>
        <p:spPr bwMode="auto">
          <a:xfrm>
            <a:off x="683568" y="0"/>
            <a:ext cx="137915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2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206</Words>
  <Application>Microsoft Office PowerPoint</Application>
  <PresentationFormat>화면 슬라이드 쇼(4:3)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Century Gothic</vt:lpstr>
      <vt:lpstr>Chiller</vt:lpstr>
      <vt:lpstr>Office Theme</vt:lpstr>
      <vt:lpstr>Zombie Virus Game</vt:lpstr>
      <vt:lpstr>PowerPoint 프레젠테이션</vt:lpstr>
      <vt:lpstr>Rules</vt:lpstr>
      <vt:lpstr>Rules</vt:lpstr>
      <vt:lpstr>Rules</vt:lpstr>
      <vt:lpstr>Rules</vt:lpstr>
      <vt:lpstr>Rules</vt:lpstr>
      <vt:lpstr>Rules</vt:lpstr>
      <vt:lpstr>Humans</vt:lpstr>
      <vt:lpstr>Zombies</vt:lpstr>
      <vt:lpstr>Dialogue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Zombie Virus Game</dc:title>
  <dc:creator>knight</dc:creator>
  <cp:lastModifiedBy>Windows 사용자</cp:lastModifiedBy>
  <cp:revision>45</cp:revision>
  <dcterms:created xsi:type="dcterms:W3CDTF">2013-10-04T04:52:02Z</dcterms:created>
  <dcterms:modified xsi:type="dcterms:W3CDTF">2018-11-06T06:02:18Z</dcterms:modified>
</cp:coreProperties>
</file>